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2" r:id="rId1"/>
  </p:sldMasterIdLst>
  <p:notesMasterIdLst>
    <p:notesMasterId r:id="rId39"/>
  </p:notesMasterIdLst>
  <p:sldIdLst>
    <p:sldId id="257" r:id="rId2"/>
    <p:sldId id="260" r:id="rId3"/>
    <p:sldId id="284" r:id="rId4"/>
    <p:sldId id="282" r:id="rId5"/>
    <p:sldId id="283" r:id="rId6"/>
    <p:sldId id="285" r:id="rId7"/>
    <p:sldId id="286" r:id="rId8"/>
    <p:sldId id="287" r:id="rId9"/>
    <p:sldId id="316" r:id="rId10"/>
    <p:sldId id="317" r:id="rId11"/>
    <p:sldId id="318" r:id="rId12"/>
    <p:sldId id="319" r:id="rId13"/>
    <p:sldId id="320" r:id="rId14"/>
    <p:sldId id="321" r:id="rId15"/>
    <p:sldId id="322" r:id="rId16"/>
    <p:sldId id="323" r:id="rId17"/>
    <p:sldId id="324" r:id="rId18"/>
    <p:sldId id="346" r:id="rId19"/>
    <p:sldId id="325" r:id="rId20"/>
    <p:sldId id="327" r:id="rId21"/>
    <p:sldId id="326" r:id="rId22"/>
    <p:sldId id="328" r:id="rId23"/>
    <p:sldId id="329" r:id="rId24"/>
    <p:sldId id="330" r:id="rId25"/>
    <p:sldId id="331" r:id="rId26"/>
    <p:sldId id="337" r:id="rId27"/>
    <p:sldId id="332" r:id="rId28"/>
    <p:sldId id="333" r:id="rId29"/>
    <p:sldId id="336" r:id="rId30"/>
    <p:sldId id="338" r:id="rId31"/>
    <p:sldId id="339" r:id="rId32"/>
    <p:sldId id="340" r:id="rId33"/>
    <p:sldId id="341" r:id="rId34"/>
    <p:sldId id="345" r:id="rId35"/>
    <p:sldId id="342" r:id="rId36"/>
    <p:sldId id="343" r:id="rId37"/>
    <p:sldId id="344" r:id="rId38"/>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0DC46-0947-413E-9420-BB97B4E69E75}" v="30962" dt="2021-09-23T12:09:56.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91" autoAdjust="0"/>
    <p:restoredTop sz="79289" autoAdjust="0"/>
  </p:normalViewPr>
  <p:slideViewPr>
    <p:cSldViewPr snapToGrid="0">
      <p:cViewPr varScale="1">
        <p:scale>
          <a:sx n="95" d="100"/>
          <a:sy n="95" d="100"/>
        </p:scale>
        <p:origin x="58" y="1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Sperl" userId="4af139c36cd33df3" providerId="LiveId" clId="{5AE0DC46-0947-413E-9420-BB97B4E69E75}"/>
    <pc:docChg chg="undo custSel addSld delSld modSld sldOrd delMainMaster modMainMaster modNotesMaster">
      <pc:chgData name="Christoph Sperl" userId="4af139c36cd33df3" providerId="LiveId" clId="{5AE0DC46-0947-413E-9420-BB97B4E69E75}" dt="2021-09-23T12:09:56.353" v="35271" actId="6549"/>
      <pc:docMkLst>
        <pc:docMk/>
      </pc:docMkLst>
      <pc:sldChg chg="del">
        <pc:chgData name="Christoph Sperl" userId="4af139c36cd33df3" providerId="LiveId" clId="{5AE0DC46-0947-413E-9420-BB97B4E69E75}" dt="2021-08-27T07:27:07.589" v="2552" actId="47"/>
        <pc:sldMkLst>
          <pc:docMk/>
          <pc:sldMk cId="3651229442" sldId="256"/>
        </pc:sldMkLst>
      </pc:sldChg>
      <pc:sldChg chg="modSp mod">
        <pc:chgData name="Christoph Sperl" userId="4af139c36cd33df3" providerId="LiveId" clId="{5AE0DC46-0947-413E-9420-BB97B4E69E75}" dt="2021-08-27T07:30:43.021" v="2881" actId="313"/>
        <pc:sldMkLst>
          <pc:docMk/>
          <pc:sldMk cId="1457507137" sldId="257"/>
        </pc:sldMkLst>
        <pc:spChg chg="mod">
          <ac:chgData name="Christoph Sperl" userId="4af139c36cd33df3" providerId="LiveId" clId="{5AE0DC46-0947-413E-9420-BB97B4E69E75}" dt="2021-08-27T07:30:43.021" v="2881" actId="313"/>
          <ac:spMkLst>
            <pc:docMk/>
            <pc:sldMk cId="1457507137" sldId="257"/>
            <ac:spMk id="4" creationId="{A79025BA-46D5-4FB4-A234-74A6DD682F5D}"/>
          </ac:spMkLst>
        </pc:spChg>
      </pc:sldChg>
      <pc:sldChg chg="addSp delSp modSp mod addAnim delAnim modAnim">
        <pc:chgData name="Christoph Sperl" userId="4af139c36cd33df3" providerId="LiveId" clId="{5AE0DC46-0947-413E-9420-BB97B4E69E75}" dt="2021-09-23T11:24:02.527" v="34201" actId="20577"/>
        <pc:sldMkLst>
          <pc:docMk/>
          <pc:sldMk cId="298629941" sldId="260"/>
        </pc:sldMkLst>
        <pc:spChg chg="mod">
          <ac:chgData name="Christoph Sperl" userId="4af139c36cd33df3" providerId="LiveId" clId="{5AE0DC46-0947-413E-9420-BB97B4E69E75}" dt="2021-09-14T08:37:32.936" v="31426"/>
          <ac:spMkLst>
            <pc:docMk/>
            <pc:sldMk cId="298629941" sldId="260"/>
            <ac:spMk id="2" creationId="{57A10E75-B4FD-4FA7-AE69-25E5D98A6282}"/>
          </ac:spMkLst>
        </pc:spChg>
        <pc:spChg chg="add mod">
          <ac:chgData name="Christoph Sperl" userId="4af139c36cd33df3" providerId="LiveId" clId="{5AE0DC46-0947-413E-9420-BB97B4E69E75}" dt="2021-09-23T11:24:02.527" v="34201" actId="20577"/>
          <ac:spMkLst>
            <pc:docMk/>
            <pc:sldMk cId="298629941" sldId="260"/>
            <ac:spMk id="4" creationId="{EDECBD94-5B7C-48A9-941C-84D0E2A48CDD}"/>
          </ac:spMkLst>
        </pc:spChg>
        <pc:spChg chg="add del mod">
          <ac:chgData name="Christoph Sperl" userId="4af139c36cd33df3" providerId="LiveId" clId="{5AE0DC46-0947-413E-9420-BB97B4E69E75}" dt="2021-08-24T12:52:25.253" v="1192"/>
          <ac:spMkLst>
            <pc:docMk/>
            <pc:sldMk cId="298629941" sldId="260"/>
            <ac:spMk id="6" creationId="{4FEACA23-19F8-4A0D-9CAF-F4E920DAF3EC}"/>
          </ac:spMkLst>
        </pc:spChg>
      </pc:sldChg>
      <pc:sldChg chg="del">
        <pc:chgData name="Christoph Sperl" userId="4af139c36cd33df3" providerId="LiveId" clId="{5AE0DC46-0947-413E-9420-BB97B4E69E75}" dt="2021-08-27T09:21:11.002" v="3954" actId="47"/>
        <pc:sldMkLst>
          <pc:docMk/>
          <pc:sldMk cId="2946780094" sldId="272"/>
        </pc:sldMkLst>
      </pc:sldChg>
      <pc:sldChg chg="del">
        <pc:chgData name="Christoph Sperl" userId="4af139c36cd33df3" providerId="LiveId" clId="{5AE0DC46-0947-413E-9420-BB97B4E69E75}" dt="2021-08-27T09:21:11.002" v="3954" actId="47"/>
        <pc:sldMkLst>
          <pc:docMk/>
          <pc:sldMk cId="3859253776" sldId="273"/>
        </pc:sldMkLst>
      </pc:sldChg>
      <pc:sldChg chg="del">
        <pc:chgData name="Christoph Sperl" userId="4af139c36cd33df3" providerId="LiveId" clId="{5AE0DC46-0947-413E-9420-BB97B4E69E75}" dt="2021-08-27T09:21:11.002" v="3954" actId="47"/>
        <pc:sldMkLst>
          <pc:docMk/>
          <pc:sldMk cId="3648602195" sldId="274"/>
        </pc:sldMkLst>
      </pc:sldChg>
      <pc:sldChg chg="del">
        <pc:chgData name="Christoph Sperl" userId="4af139c36cd33df3" providerId="LiveId" clId="{5AE0DC46-0947-413E-9420-BB97B4E69E75}" dt="2021-08-27T09:21:11.002" v="3954" actId="47"/>
        <pc:sldMkLst>
          <pc:docMk/>
          <pc:sldMk cId="2540783261" sldId="275"/>
        </pc:sldMkLst>
      </pc:sldChg>
      <pc:sldChg chg="addSp delSp modSp del mod addAnim delAnim modAnim modNotesTx">
        <pc:chgData name="Christoph Sperl" userId="4af139c36cd33df3" providerId="LiveId" clId="{5AE0DC46-0947-413E-9420-BB97B4E69E75}" dt="2021-08-27T09:52:55.199" v="4939" actId="47"/>
        <pc:sldMkLst>
          <pc:docMk/>
          <pc:sldMk cId="494005399" sldId="276"/>
        </pc:sldMkLst>
        <pc:spChg chg="mod">
          <ac:chgData name="Christoph Sperl" userId="4af139c36cd33df3" providerId="LiveId" clId="{5AE0DC46-0947-413E-9420-BB97B4E69E75}" dt="2021-08-27T07:34:24.922" v="3001" actId="20577"/>
          <ac:spMkLst>
            <pc:docMk/>
            <pc:sldMk cId="494005399" sldId="276"/>
            <ac:spMk id="2" creationId="{41ED63E1-F0D9-4EC0-A91C-23982C2A1A63}"/>
          </ac:spMkLst>
        </pc:spChg>
        <pc:spChg chg="add del mod">
          <ac:chgData name="Christoph Sperl" userId="4af139c36cd33df3" providerId="LiveId" clId="{5AE0DC46-0947-413E-9420-BB97B4E69E75}" dt="2021-08-27T08:56:17.883" v="3153" actId="20577"/>
          <ac:spMkLst>
            <pc:docMk/>
            <pc:sldMk cId="494005399" sldId="276"/>
            <ac:spMk id="3" creationId="{AB5D5B9E-4FD8-4621-A494-C27F01A4A8A9}"/>
          </ac:spMkLst>
        </pc:spChg>
        <pc:spChg chg="del mod">
          <ac:chgData name="Christoph Sperl" userId="4af139c36cd33df3" providerId="LiveId" clId="{5AE0DC46-0947-413E-9420-BB97B4E69E75}" dt="2021-08-24T12:51:22.228" v="1171"/>
          <ac:spMkLst>
            <pc:docMk/>
            <pc:sldMk cId="494005399" sldId="276"/>
            <ac:spMk id="3" creationId="{CCFAEF2F-61E8-44E1-950A-B19F0F1FDCC7}"/>
          </ac:spMkLst>
        </pc:spChg>
      </pc:sldChg>
      <pc:sldChg chg="del">
        <pc:chgData name="Christoph Sperl" userId="4af139c36cd33df3" providerId="LiveId" clId="{5AE0DC46-0947-413E-9420-BB97B4E69E75}" dt="2021-08-27T09:21:11.002" v="3954" actId="47"/>
        <pc:sldMkLst>
          <pc:docMk/>
          <pc:sldMk cId="2926449065" sldId="277"/>
        </pc:sldMkLst>
      </pc:sldChg>
      <pc:sldChg chg="del">
        <pc:chgData name="Christoph Sperl" userId="4af139c36cd33df3" providerId="LiveId" clId="{5AE0DC46-0947-413E-9420-BB97B4E69E75}" dt="2021-08-27T09:21:11.002" v="3954" actId="47"/>
        <pc:sldMkLst>
          <pc:docMk/>
          <pc:sldMk cId="2095879730" sldId="278"/>
        </pc:sldMkLst>
      </pc:sldChg>
      <pc:sldChg chg="del">
        <pc:chgData name="Christoph Sperl" userId="4af139c36cd33df3" providerId="LiveId" clId="{5AE0DC46-0947-413E-9420-BB97B4E69E75}" dt="2021-08-27T09:21:11.002" v="3954" actId="47"/>
        <pc:sldMkLst>
          <pc:docMk/>
          <pc:sldMk cId="3708265228" sldId="279"/>
        </pc:sldMkLst>
      </pc:sldChg>
      <pc:sldChg chg="del">
        <pc:chgData name="Christoph Sperl" userId="4af139c36cd33df3" providerId="LiveId" clId="{5AE0DC46-0947-413E-9420-BB97B4E69E75}" dt="2021-08-27T09:21:11.002" v="3954" actId="47"/>
        <pc:sldMkLst>
          <pc:docMk/>
          <pc:sldMk cId="3730068569" sldId="280"/>
        </pc:sldMkLst>
      </pc:sldChg>
      <pc:sldChg chg="del">
        <pc:chgData name="Christoph Sperl" userId="4af139c36cd33df3" providerId="LiveId" clId="{5AE0DC46-0947-413E-9420-BB97B4E69E75}" dt="2021-08-27T09:21:11.002" v="3954" actId="47"/>
        <pc:sldMkLst>
          <pc:docMk/>
          <pc:sldMk cId="2444631605" sldId="281"/>
        </pc:sldMkLst>
      </pc:sldChg>
      <pc:sldChg chg="addSp delSp modSp new mod modTransition delAnim modAnim">
        <pc:chgData name="Christoph Sperl" userId="4af139c36cd33df3" providerId="LiveId" clId="{5AE0DC46-0947-413E-9420-BB97B4E69E75}" dt="2021-09-14T08:37:32.936" v="31426"/>
        <pc:sldMkLst>
          <pc:docMk/>
          <pc:sldMk cId="3327881909" sldId="282"/>
        </pc:sldMkLst>
        <pc:spChg chg="mod">
          <ac:chgData name="Christoph Sperl" userId="4af139c36cd33df3" providerId="LiveId" clId="{5AE0DC46-0947-413E-9420-BB97B4E69E75}" dt="2021-09-14T08:37:32.936" v="31426"/>
          <ac:spMkLst>
            <pc:docMk/>
            <pc:sldMk cId="3327881909" sldId="282"/>
            <ac:spMk id="2" creationId="{E24871F4-565A-495F-B91E-A79DA7E51F00}"/>
          </ac:spMkLst>
        </pc:spChg>
        <pc:spChg chg="add del mod">
          <ac:chgData name="Christoph Sperl" userId="4af139c36cd33df3" providerId="LiveId" clId="{5AE0DC46-0947-413E-9420-BB97B4E69E75}" dt="2021-08-24T12:51:29.293" v="1177"/>
          <ac:spMkLst>
            <pc:docMk/>
            <pc:sldMk cId="3327881909" sldId="282"/>
            <ac:spMk id="3" creationId="{71FFAA47-27DF-4A1E-9ACC-5AA4B3712EBC}"/>
          </ac:spMkLst>
        </pc:spChg>
        <pc:spChg chg="add del mod">
          <ac:chgData name="Christoph Sperl" userId="4af139c36cd33df3" providerId="LiveId" clId="{5AE0DC46-0947-413E-9420-BB97B4E69E75}" dt="2021-08-31T14:35:34.533" v="6893"/>
          <ac:spMkLst>
            <pc:docMk/>
            <pc:sldMk cId="3327881909" sldId="282"/>
            <ac:spMk id="3" creationId="{98821622-BDA0-466A-AEEA-BFE542FAEFA6}"/>
          </ac:spMkLst>
        </pc:spChg>
        <pc:spChg chg="add mod">
          <ac:chgData name="Christoph Sperl" userId="4af139c36cd33df3" providerId="LiveId" clId="{5AE0DC46-0947-413E-9420-BB97B4E69E75}" dt="2021-08-31T14:37:07.471" v="6906" actId="207"/>
          <ac:spMkLst>
            <pc:docMk/>
            <pc:sldMk cId="3327881909" sldId="282"/>
            <ac:spMk id="4" creationId="{807AE1E2-E8D4-41E8-A0F2-5D844F932E55}"/>
          </ac:spMkLst>
        </pc:spChg>
        <pc:spChg chg="add mod">
          <ac:chgData name="Christoph Sperl" userId="4af139c36cd33df3" providerId="LiveId" clId="{5AE0DC46-0947-413E-9420-BB97B4E69E75}" dt="2021-08-31T14:43:18.678" v="6935" actId="207"/>
          <ac:spMkLst>
            <pc:docMk/>
            <pc:sldMk cId="3327881909" sldId="282"/>
            <ac:spMk id="11" creationId="{A7451B78-9DCD-4814-AB83-FB3ABE2599C5}"/>
          </ac:spMkLst>
        </pc:spChg>
        <pc:spChg chg="add mod">
          <ac:chgData name="Christoph Sperl" userId="4af139c36cd33df3" providerId="LiveId" clId="{5AE0DC46-0947-413E-9420-BB97B4E69E75}" dt="2021-08-31T14:43:18.678" v="6935" actId="207"/>
          <ac:spMkLst>
            <pc:docMk/>
            <pc:sldMk cId="3327881909" sldId="282"/>
            <ac:spMk id="12" creationId="{8DD9EC08-B873-418A-AB38-24B23092B186}"/>
          </ac:spMkLst>
        </pc:spChg>
        <pc:spChg chg="add mod">
          <ac:chgData name="Christoph Sperl" userId="4af139c36cd33df3" providerId="LiveId" clId="{5AE0DC46-0947-413E-9420-BB97B4E69E75}" dt="2021-08-31T14:43:18.678" v="6935" actId="207"/>
          <ac:spMkLst>
            <pc:docMk/>
            <pc:sldMk cId="3327881909" sldId="282"/>
            <ac:spMk id="13" creationId="{8A59E9EB-1AA1-445F-9296-1284A7C1590F}"/>
          </ac:spMkLst>
        </pc:spChg>
        <pc:spChg chg="add mod">
          <ac:chgData name="Christoph Sperl" userId="4af139c36cd33df3" providerId="LiveId" clId="{5AE0DC46-0947-413E-9420-BB97B4E69E75}" dt="2021-08-31T14:45:16.370" v="6938" actId="207"/>
          <ac:spMkLst>
            <pc:docMk/>
            <pc:sldMk cId="3327881909" sldId="282"/>
            <ac:spMk id="14" creationId="{301CA889-D13A-45F8-BCFD-531157B375EA}"/>
          </ac:spMkLst>
        </pc:spChg>
        <pc:spChg chg="add mod">
          <ac:chgData name="Christoph Sperl" userId="4af139c36cd33df3" providerId="LiveId" clId="{5AE0DC46-0947-413E-9420-BB97B4E69E75}" dt="2021-08-31T14:43:18.678" v="6935" actId="207"/>
          <ac:spMkLst>
            <pc:docMk/>
            <pc:sldMk cId="3327881909" sldId="282"/>
            <ac:spMk id="15" creationId="{8DFE18C7-2825-4379-8FC7-326AF8ECD0D1}"/>
          </ac:spMkLst>
        </pc:spChg>
        <pc:spChg chg="add mod">
          <ac:chgData name="Christoph Sperl" userId="4af139c36cd33df3" providerId="LiveId" clId="{5AE0DC46-0947-413E-9420-BB97B4E69E75}" dt="2021-08-31T14:43:18.678" v="6935" actId="207"/>
          <ac:spMkLst>
            <pc:docMk/>
            <pc:sldMk cId="3327881909" sldId="282"/>
            <ac:spMk id="16" creationId="{0E42D46A-B7AA-4F95-A2D6-8590BD6BBF1E}"/>
          </ac:spMkLst>
        </pc:spChg>
        <pc:picChg chg="add mod">
          <ac:chgData name="Christoph Sperl" userId="4af139c36cd33df3" providerId="LiveId" clId="{5AE0DC46-0947-413E-9420-BB97B4E69E75}" dt="2021-08-31T14:46:04.192" v="6941" actId="1038"/>
          <ac:picMkLst>
            <pc:docMk/>
            <pc:sldMk cId="3327881909" sldId="282"/>
            <ac:picMk id="5" creationId="{8E18DB52-CB9F-4B28-8BA3-DB75EDFC4D52}"/>
          </ac:picMkLst>
        </pc:picChg>
        <pc:picChg chg="add mod">
          <ac:chgData name="Christoph Sperl" userId="4af139c36cd33df3" providerId="LiveId" clId="{5AE0DC46-0947-413E-9420-BB97B4E69E75}" dt="2021-08-31T14:46:04.192" v="6941" actId="1038"/>
          <ac:picMkLst>
            <pc:docMk/>
            <pc:sldMk cId="3327881909" sldId="282"/>
            <ac:picMk id="6" creationId="{F53C0FA4-17B5-4D3C-A30B-6449C0BF30FD}"/>
          </ac:picMkLst>
        </pc:picChg>
        <pc:picChg chg="add mod">
          <ac:chgData name="Christoph Sperl" userId="4af139c36cd33df3" providerId="LiveId" clId="{5AE0DC46-0947-413E-9420-BB97B4E69E75}" dt="2021-08-31T14:46:04.192" v="6941" actId="1038"/>
          <ac:picMkLst>
            <pc:docMk/>
            <pc:sldMk cId="3327881909" sldId="282"/>
            <ac:picMk id="7" creationId="{8ACD8D81-726F-4193-A9D7-9D2A4A9C37A6}"/>
          </ac:picMkLst>
        </pc:picChg>
        <pc:picChg chg="add mod">
          <ac:chgData name="Christoph Sperl" userId="4af139c36cd33df3" providerId="LiveId" clId="{5AE0DC46-0947-413E-9420-BB97B4E69E75}" dt="2021-08-31T14:46:04.192" v="6941" actId="1038"/>
          <ac:picMkLst>
            <pc:docMk/>
            <pc:sldMk cId="3327881909" sldId="282"/>
            <ac:picMk id="8" creationId="{B6E8CCCD-05D2-4041-9D1B-67109FA44D8C}"/>
          </ac:picMkLst>
        </pc:picChg>
        <pc:picChg chg="add mod">
          <ac:chgData name="Christoph Sperl" userId="4af139c36cd33df3" providerId="LiveId" clId="{5AE0DC46-0947-413E-9420-BB97B4E69E75}" dt="2021-08-31T14:46:04.192" v="6941" actId="1038"/>
          <ac:picMkLst>
            <pc:docMk/>
            <pc:sldMk cId="3327881909" sldId="282"/>
            <ac:picMk id="9" creationId="{5CC08DA9-AF7E-4C5F-B3E4-2BF908FC0EE4}"/>
          </ac:picMkLst>
        </pc:picChg>
        <pc:picChg chg="add mod">
          <ac:chgData name="Christoph Sperl" userId="4af139c36cd33df3" providerId="LiveId" clId="{5AE0DC46-0947-413E-9420-BB97B4E69E75}" dt="2021-08-31T14:46:04.192" v="6941" actId="1038"/>
          <ac:picMkLst>
            <pc:docMk/>
            <pc:sldMk cId="3327881909" sldId="282"/>
            <ac:picMk id="10" creationId="{8AD623CF-190B-4F7B-AEF4-AD2153BAD9B0}"/>
          </ac:picMkLst>
        </pc:picChg>
        <pc:picChg chg="add mod">
          <ac:chgData name="Christoph Sperl" userId="4af139c36cd33df3" providerId="LiveId" clId="{5AE0DC46-0947-413E-9420-BB97B4E69E75}" dt="2021-08-31T14:35:41.050" v="6895" actId="1076"/>
          <ac:picMkLst>
            <pc:docMk/>
            <pc:sldMk cId="3327881909" sldId="282"/>
            <ac:picMk id="17" creationId="{86640FE2-BECB-4C3D-9EAB-937F0C1806EB}"/>
          </ac:picMkLst>
        </pc:picChg>
        <pc:picChg chg="add mod">
          <ac:chgData name="Christoph Sperl" userId="4af139c36cd33df3" providerId="LiveId" clId="{5AE0DC46-0947-413E-9420-BB97B4E69E75}" dt="2021-08-31T14:35:41.050" v="6895" actId="1076"/>
          <ac:picMkLst>
            <pc:docMk/>
            <pc:sldMk cId="3327881909" sldId="282"/>
            <ac:picMk id="18" creationId="{5A337362-E8F4-4C68-978D-0EBCCA6461D2}"/>
          </ac:picMkLst>
        </pc:picChg>
      </pc:sldChg>
      <pc:sldChg chg="addSp delSp modSp add mod modTransition delAnim modAnim">
        <pc:chgData name="Christoph Sperl" userId="4af139c36cd33df3" providerId="LiveId" clId="{5AE0DC46-0947-413E-9420-BB97B4E69E75}" dt="2021-09-14T08:37:32.936" v="31426"/>
        <pc:sldMkLst>
          <pc:docMk/>
          <pc:sldMk cId="1499122650" sldId="283"/>
        </pc:sldMkLst>
        <pc:spChg chg="mod">
          <ac:chgData name="Christoph Sperl" userId="4af139c36cd33df3" providerId="LiveId" clId="{5AE0DC46-0947-413E-9420-BB97B4E69E75}" dt="2021-09-14T08:37:32.936" v="31426"/>
          <ac:spMkLst>
            <pc:docMk/>
            <pc:sldMk cId="1499122650" sldId="283"/>
            <ac:spMk id="2" creationId="{E24871F4-565A-495F-B91E-A79DA7E51F00}"/>
          </ac:spMkLst>
        </pc:spChg>
        <pc:spChg chg="del mod">
          <ac:chgData name="Christoph Sperl" userId="4af139c36cd33df3" providerId="LiveId" clId="{5AE0DC46-0947-413E-9420-BB97B4E69E75}" dt="2021-08-31T14:36:24.304" v="6897" actId="478"/>
          <ac:spMkLst>
            <pc:docMk/>
            <pc:sldMk cId="1499122650" sldId="283"/>
            <ac:spMk id="3" creationId="{98821622-BDA0-466A-AEEA-BFE542FAEFA6}"/>
          </ac:spMkLst>
        </pc:spChg>
        <pc:spChg chg="add mod">
          <ac:chgData name="Christoph Sperl" userId="4af139c36cd33df3" providerId="LiveId" clId="{5AE0DC46-0947-413E-9420-BB97B4E69E75}" dt="2021-08-31T14:37:12.683" v="6907" actId="207"/>
          <ac:spMkLst>
            <pc:docMk/>
            <pc:sldMk cId="1499122650" sldId="283"/>
            <ac:spMk id="4" creationId="{47874A8F-A5DD-4CCD-B8F6-458E688150C3}"/>
          </ac:spMkLst>
        </pc:spChg>
        <pc:spChg chg="add del mod">
          <ac:chgData name="Christoph Sperl" userId="4af139c36cd33df3" providerId="LiveId" clId="{5AE0DC46-0947-413E-9420-BB97B4E69E75}" dt="2021-08-31T14:47:04.334" v="6944" actId="478"/>
          <ac:spMkLst>
            <pc:docMk/>
            <pc:sldMk cId="1499122650" sldId="283"/>
            <ac:spMk id="11" creationId="{C230351D-D1F7-4CE9-8814-722DB2F7EBC3}"/>
          </ac:spMkLst>
        </pc:spChg>
        <pc:spChg chg="add del mod">
          <ac:chgData name="Christoph Sperl" userId="4af139c36cd33df3" providerId="LiveId" clId="{5AE0DC46-0947-413E-9420-BB97B4E69E75}" dt="2021-08-31T14:47:04.334" v="6944" actId="478"/>
          <ac:spMkLst>
            <pc:docMk/>
            <pc:sldMk cId="1499122650" sldId="283"/>
            <ac:spMk id="12" creationId="{51ADB1B4-EBAE-44AC-A354-ACD152E1A56F}"/>
          </ac:spMkLst>
        </pc:spChg>
        <pc:spChg chg="add del mod">
          <ac:chgData name="Christoph Sperl" userId="4af139c36cd33df3" providerId="LiveId" clId="{5AE0DC46-0947-413E-9420-BB97B4E69E75}" dt="2021-08-31T14:47:04.334" v="6944" actId="478"/>
          <ac:spMkLst>
            <pc:docMk/>
            <pc:sldMk cId="1499122650" sldId="283"/>
            <ac:spMk id="13" creationId="{FE2DCF62-3C34-4B86-8DAF-528EBC1D24B5}"/>
          </ac:spMkLst>
        </pc:spChg>
        <pc:spChg chg="add del mod">
          <ac:chgData name="Christoph Sperl" userId="4af139c36cd33df3" providerId="LiveId" clId="{5AE0DC46-0947-413E-9420-BB97B4E69E75}" dt="2021-08-31T14:47:04.334" v="6944" actId="478"/>
          <ac:spMkLst>
            <pc:docMk/>
            <pc:sldMk cId="1499122650" sldId="283"/>
            <ac:spMk id="14" creationId="{C5067275-6438-4200-B1D6-EC7A6D132AF7}"/>
          </ac:spMkLst>
        </pc:spChg>
        <pc:spChg chg="add del mod">
          <ac:chgData name="Christoph Sperl" userId="4af139c36cd33df3" providerId="LiveId" clId="{5AE0DC46-0947-413E-9420-BB97B4E69E75}" dt="2021-08-31T14:47:04.334" v="6944" actId="478"/>
          <ac:spMkLst>
            <pc:docMk/>
            <pc:sldMk cId="1499122650" sldId="283"/>
            <ac:spMk id="15" creationId="{74F60A8D-5482-40F5-A0C3-A06CB94D9277}"/>
          </ac:spMkLst>
        </pc:spChg>
        <pc:spChg chg="add del mod">
          <ac:chgData name="Christoph Sperl" userId="4af139c36cd33df3" providerId="LiveId" clId="{5AE0DC46-0947-413E-9420-BB97B4E69E75}" dt="2021-08-31T14:47:04.334" v="6944" actId="478"/>
          <ac:spMkLst>
            <pc:docMk/>
            <pc:sldMk cId="1499122650" sldId="283"/>
            <ac:spMk id="16" creationId="{000CA6C1-9C12-428F-83FF-FC40BDA1EFD2}"/>
          </ac:spMkLst>
        </pc:spChg>
        <pc:spChg chg="add mod">
          <ac:chgData name="Christoph Sperl" userId="4af139c36cd33df3" providerId="LiveId" clId="{5AE0DC46-0947-413E-9420-BB97B4E69E75}" dt="2021-08-31T14:43:39.356" v="6936" actId="207"/>
          <ac:spMkLst>
            <pc:docMk/>
            <pc:sldMk cId="1499122650" sldId="283"/>
            <ac:spMk id="24" creationId="{761E480B-F35A-4DD5-838C-5DB8C3233E09}"/>
          </ac:spMkLst>
        </pc:spChg>
        <pc:spChg chg="add mod">
          <ac:chgData name="Christoph Sperl" userId="4af139c36cd33df3" providerId="LiveId" clId="{5AE0DC46-0947-413E-9420-BB97B4E69E75}" dt="2021-08-31T14:43:39.356" v="6936" actId="207"/>
          <ac:spMkLst>
            <pc:docMk/>
            <pc:sldMk cId="1499122650" sldId="283"/>
            <ac:spMk id="25" creationId="{79E04DE9-D088-4E3C-8A28-4657F5BB474C}"/>
          </ac:spMkLst>
        </pc:spChg>
        <pc:spChg chg="add mod">
          <ac:chgData name="Christoph Sperl" userId="4af139c36cd33df3" providerId="LiveId" clId="{5AE0DC46-0947-413E-9420-BB97B4E69E75}" dt="2021-08-31T14:47:05.452" v="6945"/>
          <ac:spMkLst>
            <pc:docMk/>
            <pc:sldMk cId="1499122650" sldId="283"/>
            <ac:spMk id="35" creationId="{2D5B3CB1-BB4C-464A-8501-954738C02DAD}"/>
          </ac:spMkLst>
        </pc:spChg>
        <pc:spChg chg="add mod">
          <ac:chgData name="Christoph Sperl" userId="4af139c36cd33df3" providerId="LiveId" clId="{5AE0DC46-0947-413E-9420-BB97B4E69E75}" dt="2021-08-31T14:47:05.452" v="6945"/>
          <ac:spMkLst>
            <pc:docMk/>
            <pc:sldMk cId="1499122650" sldId="283"/>
            <ac:spMk id="36" creationId="{3EF26366-324E-4EF1-993B-8601F80F3DAC}"/>
          </ac:spMkLst>
        </pc:spChg>
        <pc:spChg chg="add mod">
          <ac:chgData name="Christoph Sperl" userId="4af139c36cd33df3" providerId="LiveId" clId="{5AE0DC46-0947-413E-9420-BB97B4E69E75}" dt="2021-08-31T14:47:05.452" v="6945"/>
          <ac:spMkLst>
            <pc:docMk/>
            <pc:sldMk cId="1499122650" sldId="283"/>
            <ac:spMk id="37" creationId="{C0FEF5BD-6624-4D63-9D37-B77148F9C9CB}"/>
          </ac:spMkLst>
        </pc:spChg>
        <pc:spChg chg="add mod">
          <ac:chgData name="Christoph Sperl" userId="4af139c36cd33df3" providerId="LiveId" clId="{5AE0DC46-0947-413E-9420-BB97B4E69E75}" dt="2021-08-31T14:47:05.452" v="6945"/>
          <ac:spMkLst>
            <pc:docMk/>
            <pc:sldMk cId="1499122650" sldId="283"/>
            <ac:spMk id="38" creationId="{F4032661-DE59-432A-8AEA-1A2B42120992}"/>
          </ac:spMkLst>
        </pc:spChg>
        <pc:spChg chg="add mod">
          <ac:chgData name="Christoph Sperl" userId="4af139c36cd33df3" providerId="LiveId" clId="{5AE0DC46-0947-413E-9420-BB97B4E69E75}" dt="2021-08-31T14:47:05.452" v="6945"/>
          <ac:spMkLst>
            <pc:docMk/>
            <pc:sldMk cId="1499122650" sldId="283"/>
            <ac:spMk id="39" creationId="{EF21EA9E-7B53-429F-A946-A40F8DEE0EF1}"/>
          </ac:spMkLst>
        </pc:spChg>
        <pc:spChg chg="add mod">
          <ac:chgData name="Christoph Sperl" userId="4af139c36cd33df3" providerId="LiveId" clId="{5AE0DC46-0947-413E-9420-BB97B4E69E75}" dt="2021-08-31T14:47:05.452" v="6945"/>
          <ac:spMkLst>
            <pc:docMk/>
            <pc:sldMk cId="1499122650" sldId="283"/>
            <ac:spMk id="40" creationId="{3B452F04-B981-4843-BF52-D4B34D454EAA}"/>
          </ac:spMkLst>
        </pc:spChg>
        <pc:picChg chg="add del mod">
          <ac:chgData name="Christoph Sperl" userId="4af139c36cd33df3" providerId="LiveId" clId="{5AE0DC46-0947-413E-9420-BB97B4E69E75}" dt="2021-08-31T14:46:33.666" v="6942" actId="478"/>
          <ac:picMkLst>
            <pc:docMk/>
            <pc:sldMk cId="1499122650" sldId="283"/>
            <ac:picMk id="5" creationId="{6D2E08C6-B948-4C7A-90CB-2C9B7EFC9653}"/>
          </ac:picMkLst>
        </pc:picChg>
        <pc:picChg chg="add del mod">
          <ac:chgData name="Christoph Sperl" userId="4af139c36cd33df3" providerId="LiveId" clId="{5AE0DC46-0947-413E-9420-BB97B4E69E75}" dt="2021-08-31T14:46:33.666" v="6942" actId="478"/>
          <ac:picMkLst>
            <pc:docMk/>
            <pc:sldMk cId="1499122650" sldId="283"/>
            <ac:picMk id="6" creationId="{FE3540A6-E1B8-430D-BF22-8460EB4C2215}"/>
          </ac:picMkLst>
        </pc:picChg>
        <pc:picChg chg="add del mod">
          <ac:chgData name="Christoph Sperl" userId="4af139c36cd33df3" providerId="LiveId" clId="{5AE0DC46-0947-413E-9420-BB97B4E69E75}" dt="2021-08-31T14:46:33.666" v="6942" actId="478"/>
          <ac:picMkLst>
            <pc:docMk/>
            <pc:sldMk cId="1499122650" sldId="283"/>
            <ac:picMk id="7" creationId="{278861E0-4475-435B-8D19-FF55B5633D18}"/>
          </ac:picMkLst>
        </pc:picChg>
        <pc:picChg chg="add del mod">
          <ac:chgData name="Christoph Sperl" userId="4af139c36cd33df3" providerId="LiveId" clId="{5AE0DC46-0947-413E-9420-BB97B4E69E75}" dt="2021-08-31T14:46:33.666" v="6942" actId="478"/>
          <ac:picMkLst>
            <pc:docMk/>
            <pc:sldMk cId="1499122650" sldId="283"/>
            <ac:picMk id="8" creationId="{C8039BD3-4A23-4D7D-A202-EB4BC09C2F10}"/>
          </ac:picMkLst>
        </pc:picChg>
        <pc:picChg chg="add del mod">
          <ac:chgData name="Christoph Sperl" userId="4af139c36cd33df3" providerId="LiveId" clId="{5AE0DC46-0947-413E-9420-BB97B4E69E75}" dt="2021-08-31T14:46:33.666" v="6942" actId="478"/>
          <ac:picMkLst>
            <pc:docMk/>
            <pc:sldMk cId="1499122650" sldId="283"/>
            <ac:picMk id="9" creationId="{A1E11313-97D2-4A14-B249-F40DA0CB1E0A}"/>
          </ac:picMkLst>
        </pc:picChg>
        <pc:picChg chg="add del mod">
          <ac:chgData name="Christoph Sperl" userId="4af139c36cd33df3" providerId="LiveId" clId="{5AE0DC46-0947-413E-9420-BB97B4E69E75}" dt="2021-08-31T14:46:33.666" v="6942" actId="478"/>
          <ac:picMkLst>
            <pc:docMk/>
            <pc:sldMk cId="1499122650" sldId="283"/>
            <ac:picMk id="10" creationId="{5771CEB7-3DA0-4335-970A-9A162D644853}"/>
          </ac:picMkLst>
        </pc:picChg>
        <pc:picChg chg="add mod">
          <ac:chgData name="Christoph Sperl" userId="4af139c36cd33df3" providerId="LiveId" clId="{5AE0DC46-0947-413E-9420-BB97B4E69E75}" dt="2021-09-01T06:17:59.206" v="6994"/>
          <ac:picMkLst>
            <pc:docMk/>
            <pc:sldMk cId="1499122650" sldId="283"/>
            <ac:picMk id="17" creationId="{A1860D70-810B-4338-9189-6761FAD2A8A7}"/>
          </ac:picMkLst>
        </pc:picChg>
        <pc:picChg chg="add mod">
          <ac:chgData name="Christoph Sperl" userId="4af139c36cd33df3" providerId="LiveId" clId="{5AE0DC46-0947-413E-9420-BB97B4E69E75}" dt="2021-08-31T14:46:35.950" v="6943"/>
          <ac:picMkLst>
            <pc:docMk/>
            <pc:sldMk cId="1499122650" sldId="283"/>
            <ac:picMk id="29" creationId="{CE60D2B2-374D-400F-ADB8-1932CC21A06D}"/>
          </ac:picMkLst>
        </pc:picChg>
        <pc:picChg chg="add mod">
          <ac:chgData name="Christoph Sperl" userId="4af139c36cd33df3" providerId="LiveId" clId="{5AE0DC46-0947-413E-9420-BB97B4E69E75}" dt="2021-08-31T14:46:35.950" v="6943"/>
          <ac:picMkLst>
            <pc:docMk/>
            <pc:sldMk cId="1499122650" sldId="283"/>
            <ac:picMk id="30" creationId="{C32ABF38-8D73-4840-85CF-C5A01A1B1009}"/>
          </ac:picMkLst>
        </pc:picChg>
        <pc:picChg chg="add mod">
          <ac:chgData name="Christoph Sperl" userId="4af139c36cd33df3" providerId="LiveId" clId="{5AE0DC46-0947-413E-9420-BB97B4E69E75}" dt="2021-08-31T14:46:35.950" v="6943"/>
          <ac:picMkLst>
            <pc:docMk/>
            <pc:sldMk cId="1499122650" sldId="283"/>
            <ac:picMk id="31" creationId="{A05159B5-1837-4642-9EB3-C9490501AA35}"/>
          </ac:picMkLst>
        </pc:picChg>
        <pc:picChg chg="add mod">
          <ac:chgData name="Christoph Sperl" userId="4af139c36cd33df3" providerId="LiveId" clId="{5AE0DC46-0947-413E-9420-BB97B4E69E75}" dt="2021-08-31T14:46:35.950" v="6943"/>
          <ac:picMkLst>
            <pc:docMk/>
            <pc:sldMk cId="1499122650" sldId="283"/>
            <ac:picMk id="32" creationId="{5BDEB0B9-45EB-4831-9D0F-04E6124887C5}"/>
          </ac:picMkLst>
        </pc:picChg>
        <pc:picChg chg="add mod">
          <ac:chgData name="Christoph Sperl" userId="4af139c36cd33df3" providerId="LiveId" clId="{5AE0DC46-0947-413E-9420-BB97B4E69E75}" dt="2021-08-31T14:46:35.950" v="6943"/>
          <ac:picMkLst>
            <pc:docMk/>
            <pc:sldMk cId="1499122650" sldId="283"/>
            <ac:picMk id="33" creationId="{2D92107D-30C6-4DBB-A2C8-16E53BC13ECD}"/>
          </ac:picMkLst>
        </pc:picChg>
        <pc:picChg chg="add mod">
          <ac:chgData name="Christoph Sperl" userId="4af139c36cd33df3" providerId="LiveId" clId="{5AE0DC46-0947-413E-9420-BB97B4E69E75}" dt="2021-08-31T14:46:35.950" v="6943"/>
          <ac:picMkLst>
            <pc:docMk/>
            <pc:sldMk cId="1499122650" sldId="283"/>
            <ac:picMk id="34" creationId="{15A98C38-D129-4FCF-9DCF-9F924B31A9D7}"/>
          </ac:picMkLst>
        </pc:picChg>
        <pc:cxnChg chg="add mod">
          <ac:chgData name="Christoph Sperl" userId="4af139c36cd33df3" providerId="LiveId" clId="{5AE0DC46-0947-413E-9420-BB97B4E69E75}" dt="2021-08-31T14:44:07.910" v="6937" actId="692"/>
          <ac:cxnSpMkLst>
            <pc:docMk/>
            <pc:sldMk cId="1499122650" sldId="283"/>
            <ac:cxnSpMk id="18" creationId="{A9FB292F-80ED-4C8D-B63D-837DA9B91DED}"/>
          </ac:cxnSpMkLst>
        </pc:cxnChg>
        <pc:cxnChg chg="add mod">
          <ac:chgData name="Christoph Sperl" userId="4af139c36cd33df3" providerId="LiveId" clId="{5AE0DC46-0947-413E-9420-BB97B4E69E75}" dt="2021-08-31T14:44:07.910" v="6937" actId="692"/>
          <ac:cxnSpMkLst>
            <pc:docMk/>
            <pc:sldMk cId="1499122650" sldId="283"/>
            <ac:cxnSpMk id="19" creationId="{C0D65EA2-E7A2-42EF-8F89-4246830B4E13}"/>
          </ac:cxnSpMkLst>
        </pc:cxnChg>
        <pc:cxnChg chg="add mod">
          <ac:chgData name="Christoph Sperl" userId="4af139c36cd33df3" providerId="LiveId" clId="{5AE0DC46-0947-413E-9420-BB97B4E69E75}" dt="2021-08-31T14:44:07.910" v="6937" actId="692"/>
          <ac:cxnSpMkLst>
            <pc:docMk/>
            <pc:sldMk cId="1499122650" sldId="283"/>
            <ac:cxnSpMk id="20" creationId="{D078074C-519C-4857-99BD-C0CE5B07F7ED}"/>
          </ac:cxnSpMkLst>
        </pc:cxnChg>
        <pc:cxnChg chg="add mod">
          <ac:chgData name="Christoph Sperl" userId="4af139c36cd33df3" providerId="LiveId" clId="{5AE0DC46-0947-413E-9420-BB97B4E69E75}" dt="2021-08-31T14:44:07.910" v="6937" actId="692"/>
          <ac:cxnSpMkLst>
            <pc:docMk/>
            <pc:sldMk cId="1499122650" sldId="283"/>
            <ac:cxnSpMk id="21" creationId="{72F35324-D9AF-4E05-AC2A-58B268B13FE0}"/>
          </ac:cxnSpMkLst>
        </pc:cxnChg>
        <pc:cxnChg chg="add mod">
          <ac:chgData name="Christoph Sperl" userId="4af139c36cd33df3" providerId="LiveId" clId="{5AE0DC46-0947-413E-9420-BB97B4E69E75}" dt="2021-08-31T14:44:07.910" v="6937" actId="692"/>
          <ac:cxnSpMkLst>
            <pc:docMk/>
            <pc:sldMk cId="1499122650" sldId="283"/>
            <ac:cxnSpMk id="22" creationId="{7D65EB9B-E584-4FD2-BFE3-56A22AC51C38}"/>
          </ac:cxnSpMkLst>
        </pc:cxnChg>
        <pc:cxnChg chg="add mod">
          <ac:chgData name="Christoph Sperl" userId="4af139c36cd33df3" providerId="LiveId" clId="{5AE0DC46-0947-413E-9420-BB97B4E69E75}" dt="2021-08-31T14:44:07.910" v="6937" actId="692"/>
          <ac:cxnSpMkLst>
            <pc:docMk/>
            <pc:sldMk cId="1499122650" sldId="283"/>
            <ac:cxnSpMk id="23" creationId="{227A2A6F-FD07-4056-95A6-89089E697627}"/>
          </ac:cxnSpMkLst>
        </pc:cxnChg>
      </pc:sldChg>
      <pc:sldChg chg="addSp modSp new del mod modAnim">
        <pc:chgData name="Christoph Sperl" userId="4af139c36cd33df3" providerId="LiveId" clId="{5AE0DC46-0947-413E-9420-BB97B4E69E75}" dt="2021-08-27T09:21:11.002" v="3954" actId="47"/>
        <pc:sldMkLst>
          <pc:docMk/>
          <pc:sldMk cId="3816773041" sldId="283"/>
        </pc:sldMkLst>
        <pc:spChg chg="mod">
          <ac:chgData name="Christoph Sperl" userId="4af139c36cd33df3" providerId="LiveId" clId="{5AE0DC46-0947-413E-9420-BB97B4E69E75}" dt="2021-08-27T09:08:07.767" v="3161" actId="20577"/>
          <ac:spMkLst>
            <pc:docMk/>
            <pc:sldMk cId="3816773041" sldId="283"/>
            <ac:spMk id="2" creationId="{398E662E-19B9-46EF-AFAC-8698879E4ABF}"/>
          </ac:spMkLst>
        </pc:spChg>
        <pc:spChg chg="add mod">
          <ac:chgData name="Christoph Sperl" userId="4af139c36cd33df3" providerId="LiveId" clId="{5AE0DC46-0947-413E-9420-BB97B4E69E75}" dt="2021-08-27T09:15:43.411" v="3713" actId="20577"/>
          <ac:spMkLst>
            <pc:docMk/>
            <pc:sldMk cId="3816773041" sldId="283"/>
            <ac:spMk id="3" creationId="{0477CB17-883C-4C5F-BCD0-7F4FE87E6498}"/>
          </ac:spMkLst>
        </pc:spChg>
      </pc:sldChg>
      <pc:sldChg chg="addSp modSp new mod modAnim">
        <pc:chgData name="Christoph Sperl" userId="4af139c36cd33df3" providerId="LiveId" clId="{5AE0DC46-0947-413E-9420-BB97B4E69E75}" dt="2021-09-15T14:39:25.496" v="34047"/>
        <pc:sldMkLst>
          <pc:docMk/>
          <pc:sldMk cId="1544260055" sldId="284"/>
        </pc:sldMkLst>
        <pc:spChg chg="mod">
          <ac:chgData name="Christoph Sperl" userId="4af139c36cd33df3" providerId="LiveId" clId="{5AE0DC46-0947-413E-9420-BB97B4E69E75}" dt="2021-09-14T08:37:32.936" v="31426"/>
          <ac:spMkLst>
            <pc:docMk/>
            <pc:sldMk cId="1544260055" sldId="284"/>
            <ac:spMk id="2" creationId="{F99AAB70-3C2E-4289-B977-9DCD46B0F65F}"/>
          </ac:spMkLst>
        </pc:spChg>
        <pc:spChg chg="add mod">
          <ac:chgData name="Christoph Sperl" userId="4af139c36cd33df3" providerId="LiveId" clId="{5AE0DC46-0947-413E-9420-BB97B4E69E75}" dt="2021-09-14T12:31:33.727" v="34039" actId="20577"/>
          <ac:spMkLst>
            <pc:docMk/>
            <pc:sldMk cId="1544260055" sldId="284"/>
            <ac:spMk id="3" creationId="{65FC571A-5969-4DF5-9D17-DD0B97A2ACC1}"/>
          </ac:spMkLst>
        </pc:spChg>
      </pc:sldChg>
      <pc:sldChg chg="addSp delSp modSp new mod delAnim modAnim chgLayout">
        <pc:chgData name="Christoph Sperl" userId="4af139c36cd33df3" providerId="LiveId" clId="{5AE0DC46-0947-413E-9420-BB97B4E69E75}" dt="2021-09-23T11:25:15.320" v="34203" actId="6549"/>
        <pc:sldMkLst>
          <pc:docMk/>
          <pc:sldMk cId="4243679556" sldId="285"/>
        </pc:sldMkLst>
        <pc:spChg chg="mod ord">
          <ac:chgData name="Christoph Sperl" userId="4af139c36cd33df3" providerId="LiveId" clId="{5AE0DC46-0947-413E-9420-BB97B4E69E75}" dt="2021-09-14T08:37:32.936" v="31426"/>
          <ac:spMkLst>
            <pc:docMk/>
            <pc:sldMk cId="4243679556" sldId="285"/>
            <ac:spMk id="2" creationId="{12D1ECBD-4359-44CA-AF36-7228296AE3E6}"/>
          </ac:spMkLst>
        </pc:spChg>
        <pc:spChg chg="add del mod">
          <ac:chgData name="Christoph Sperl" userId="4af139c36cd33df3" providerId="LiveId" clId="{5AE0DC46-0947-413E-9420-BB97B4E69E75}" dt="2021-09-01T06:25:49.991" v="7147" actId="478"/>
          <ac:spMkLst>
            <pc:docMk/>
            <pc:sldMk cId="4243679556" sldId="285"/>
            <ac:spMk id="3" creationId="{B3034DC5-1D3A-4AAE-B6C5-EB7E84CDF5C5}"/>
          </ac:spMkLst>
        </pc:spChg>
        <pc:spChg chg="add del mod">
          <ac:chgData name="Christoph Sperl" userId="4af139c36cd33df3" providerId="LiveId" clId="{5AE0DC46-0947-413E-9420-BB97B4E69E75}" dt="2021-09-01T06:26:16.437" v="7150" actId="6264"/>
          <ac:spMkLst>
            <pc:docMk/>
            <pc:sldMk cId="4243679556" sldId="285"/>
            <ac:spMk id="4" creationId="{AA74CB5F-102C-4D5E-ACB4-0D62C6451A6A}"/>
          </ac:spMkLst>
        </pc:spChg>
        <pc:spChg chg="add mod">
          <ac:chgData name="Christoph Sperl" userId="4af139c36cd33df3" providerId="LiveId" clId="{5AE0DC46-0947-413E-9420-BB97B4E69E75}" dt="2021-09-23T11:25:10.154" v="34202" actId="20577"/>
          <ac:spMkLst>
            <pc:docMk/>
            <pc:sldMk cId="4243679556" sldId="285"/>
            <ac:spMk id="5" creationId="{57F9855D-8D36-43BC-8D05-E61E64A160F3}"/>
          </ac:spMkLst>
        </pc:spChg>
        <pc:spChg chg="add del mod">
          <ac:chgData name="Christoph Sperl" userId="4af139c36cd33df3" providerId="LiveId" clId="{5AE0DC46-0947-413E-9420-BB97B4E69E75}" dt="2021-09-01T06:48:52.280" v="7785" actId="478"/>
          <ac:spMkLst>
            <pc:docMk/>
            <pc:sldMk cId="4243679556" sldId="285"/>
            <ac:spMk id="6" creationId="{94FF5F0E-65BF-45D8-81CA-AB4A7B2ECCD4}"/>
          </ac:spMkLst>
        </pc:spChg>
        <pc:spChg chg="add mod">
          <ac:chgData name="Christoph Sperl" userId="4af139c36cd33df3" providerId="LiveId" clId="{5AE0DC46-0947-413E-9420-BB97B4E69E75}" dt="2021-09-23T11:25:15.320" v="34203" actId="6549"/>
          <ac:spMkLst>
            <pc:docMk/>
            <pc:sldMk cId="4243679556" sldId="285"/>
            <ac:spMk id="7" creationId="{A184702F-0E5A-494E-80D7-F1AE66FE7F8F}"/>
          </ac:spMkLst>
        </pc:spChg>
      </pc:sldChg>
      <pc:sldChg chg="new del">
        <pc:chgData name="Christoph Sperl" userId="4af139c36cd33df3" providerId="LiveId" clId="{5AE0DC46-0947-413E-9420-BB97B4E69E75}" dt="2021-09-01T06:26:07.912" v="7149" actId="47"/>
        <pc:sldMkLst>
          <pc:docMk/>
          <pc:sldMk cId="2150178651" sldId="286"/>
        </pc:sldMkLst>
      </pc:sldChg>
      <pc:sldChg chg="addSp modSp new modAnim">
        <pc:chgData name="Christoph Sperl" userId="4af139c36cd33df3" providerId="LiveId" clId="{5AE0DC46-0947-413E-9420-BB97B4E69E75}" dt="2021-09-23T11:25:31.634" v="34205" actId="20577"/>
        <pc:sldMkLst>
          <pc:docMk/>
          <pc:sldMk cId="3334141779" sldId="286"/>
        </pc:sldMkLst>
        <pc:spChg chg="mod">
          <ac:chgData name="Christoph Sperl" userId="4af139c36cd33df3" providerId="LiveId" clId="{5AE0DC46-0947-413E-9420-BB97B4E69E75}" dt="2021-09-14T08:37:32.936" v="31426"/>
          <ac:spMkLst>
            <pc:docMk/>
            <pc:sldMk cId="3334141779" sldId="286"/>
            <ac:spMk id="2" creationId="{04723EAE-4169-46BC-9239-9FE399311D1E}"/>
          </ac:spMkLst>
        </pc:spChg>
        <pc:spChg chg="add mod">
          <ac:chgData name="Christoph Sperl" userId="4af139c36cd33df3" providerId="LiveId" clId="{5AE0DC46-0947-413E-9420-BB97B4E69E75}" dt="2021-09-23T11:25:31.634" v="34205" actId="20577"/>
          <ac:spMkLst>
            <pc:docMk/>
            <pc:sldMk cId="3334141779" sldId="286"/>
            <ac:spMk id="3" creationId="{19F8D3D0-052E-4AC6-8851-C3B2DDC9E66A}"/>
          </ac:spMkLst>
        </pc:spChg>
      </pc:sldChg>
      <pc:sldChg chg="modSp add mod modAnim">
        <pc:chgData name="Christoph Sperl" userId="4af139c36cd33df3" providerId="LiveId" clId="{5AE0DC46-0947-413E-9420-BB97B4E69E75}" dt="2021-09-23T11:25:45.552" v="34208" actId="14100"/>
        <pc:sldMkLst>
          <pc:docMk/>
          <pc:sldMk cId="1374384692" sldId="287"/>
        </pc:sldMkLst>
        <pc:spChg chg="mod">
          <ac:chgData name="Christoph Sperl" userId="4af139c36cd33df3" providerId="LiveId" clId="{5AE0DC46-0947-413E-9420-BB97B4E69E75}" dt="2021-09-14T08:37:32.936" v="31426"/>
          <ac:spMkLst>
            <pc:docMk/>
            <pc:sldMk cId="1374384692" sldId="287"/>
            <ac:spMk id="2" creationId="{12D1ECBD-4359-44CA-AF36-7228296AE3E6}"/>
          </ac:spMkLst>
        </pc:spChg>
        <pc:spChg chg="mod">
          <ac:chgData name="Christoph Sperl" userId="4af139c36cd33df3" providerId="LiveId" clId="{5AE0DC46-0947-413E-9420-BB97B4E69E75}" dt="2021-09-23T11:25:45.552" v="34208" actId="14100"/>
          <ac:spMkLst>
            <pc:docMk/>
            <pc:sldMk cId="1374384692" sldId="287"/>
            <ac:spMk id="5" creationId="{57F9855D-8D36-43BC-8D05-E61E64A160F3}"/>
          </ac:spMkLst>
        </pc:spChg>
        <pc:spChg chg="mod">
          <ac:chgData name="Christoph Sperl" userId="4af139c36cd33df3" providerId="LiveId" clId="{5AE0DC46-0947-413E-9420-BB97B4E69E75}" dt="2021-09-23T11:25:38.532" v="34206" actId="6549"/>
          <ac:spMkLst>
            <pc:docMk/>
            <pc:sldMk cId="1374384692" sldId="287"/>
            <ac:spMk id="7" creationId="{A184702F-0E5A-494E-80D7-F1AE66FE7F8F}"/>
          </ac:spMkLst>
        </pc:spChg>
      </pc:sldChg>
      <pc:sldChg chg="modSp add">
        <pc:chgData name="Christoph Sperl" userId="4af139c36cd33df3" providerId="LiveId" clId="{5AE0DC46-0947-413E-9420-BB97B4E69E75}" dt="2021-09-14T08:37:32.936" v="31426"/>
        <pc:sldMkLst>
          <pc:docMk/>
          <pc:sldMk cId="1887812608" sldId="316"/>
        </pc:sldMkLst>
        <pc:spChg chg="mod">
          <ac:chgData name="Christoph Sperl" userId="4af139c36cd33df3" providerId="LiveId" clId="{5AE0DC46-0947-413E-9420-BB97B4E69E75}" dt="2021-09-14T08:37:32.936" v="31426"/>
          <ac:spMkLst>
            <pc:docMk/>
            <pc:sldMk cId="1887812608" sldId="316"/>
            <ac:spMk id="2" creationId="{B02A1B77-640E-4EA5-8218-4E777AF5AD20}"/>
          </ac:spMkLst>
        </pc:spChg>
        <pc:spChg chg="mod">
          <ac:chgData name="Christoph Sperl" userId="4af139c36cd33df3" providerId="LiveId" clId="{5AE0DC46-0947-413E-9420-BB97B4E69E75}" dt="2021-09-14T08:37:32.936" v="31426"/>
          <ac:spMkLst>
            <pc:docMk/>
            <pc:sldMk cId="1887812608" sldId="316"/>
            <ac:spMk id="3" creationId="{7212CAFF-A4DE-4CFB-9219-08D902200D54}"/>
          </ac:spMkLst>
        </pc:spChg>
      </pc:sldChg>
      <pc:sldChg chg="modSp add">
        <pc:chgData name="Christoph Sperl" userId="4af139c36cd33df3" providerId="LiveId" clId="{5AE0DC46-0947-413E-9420-BB97B4E69E75}" dt="2021-09-14T08:37:32.936" v="31426"/>
        <pc:sldMkLst>
          <pc:docMk/>
          <pc:sldMk cId="3432580067" sldId="317"/>
        </pc:sldMkLst>
        <pc:spChg chg="mod">
          <ac:chgData name="Christoph Sperl" userId="4af139c36cd33df3" providerId="LiveId" clId="{5AE0DC46-0947-413E-9420-BB97B4E69E75}" dt="2021-09-14T08:37:32.936" v="31426"/>
          <ac:spMkLst>
            <pc:docMk/>
            <pc:sldMk cId="3432580067" sldId="317"/>
            <ac:spMk id="2" creationId="{2C026AD6-560F-4948-8DD4-D49B0AB61766}"/>
          </ac:spMkLst>
        </pc:spChg>
        <pc:spChg chg="mod">
          <ac:chgData name="Christoph Sperl" userId="4af139c36cd33df3" providerId="LiveId" clId="{5AE0DC46-0947-413E-9420-BB97B4E69E75}" dt="2021-09-14T08:37:32.936" v="31426"/>
          <ac:spMkLst>
            <pc:docMk/>
            <pc:sldMk cId="3432580067" sldId="317"/>
            <ac:spMk id="3" creationId="{93FF7774-63B2-4D4B-B25F-58079835D79C}"/>
          </ac:spMkLst>
        </pc:spChg>
      </pc:sldChg>
      <pc:sldChg chg="new del">
        <pc:chgData name="Christoph Sperl" userId="4af139c36cd33df3" providerId="LiveId" clId="{5AE0DC46-0947-413E-9420-BB97B4E69E75}" dt="2021-09-01T12:13:32.560" v="8740" actId="47"/>
        <pc:sldMkLst>
          <pc:docMk/>
          <pc:sldMk cId="126189257" sldId="318"/>
        </pc:sldMkLst>
      </pc:sldChg>
      <pc:sldChg chg="addSp delSp modSp add mod ord delAnim modAnim">
        <pc:chgData name="Christoph Sperl" userId="4af139c36cd33df3" providerId="LiveId" clId="{5AE0DC46-0947-413E-9420-BB97B4E69E75}" dt="2021-09-23T11:26:25.383" v="34214" actId="20577"/>
        <pc:sldMkLst>
          <pc:docMk/>
          <pc:sldMk cId="2027134641" sldId="318"/>
        </pc:sldMkLst>
        <pc:spChg chg="mod">
          <ac:chgData name="Christoph Sperl" userId="4af139c36cd33df3" providerId="LiveId" clId="{5AE0DC46-0947-413E-9420-BB97B4E69E75}" dt="2021-09-14T08:37:32.936" v="31426"/>
          <ac:spMkLst>
            <pc:docMk/>
            <pc:sldMk cId="2027134641" sldId="318"/>
            <ac:spMk id="2" creationId="{12D1ECBD-4359-44CA-AF36-7228296AE3E6}"/>
          </ac:spMkLst>
        </pc:spChg>
        <pc:spChg chg="del mod">
          <ac:chgData name="Christoph Sperl" userId="4af139c36cd33df3" providerId="LiveId" clId="{5AE0DC46-0947-413E-9420-BB97B4E69E75}" dt="2021-09-01T12:27:41.747" v="8763"/>
          <ac:spMkLst>
            <pc:docMk/>
            <pc:sldMk cId="2027134641" sldId="318"/>
            <ac:spMk id="5" creationId="{57F9855D-8D36-43BC-8D05-E61E64A160F3}"/>
          </ac:spMkLst>
        </pc:spChg>
        <pc:spChg chg="add mod">
          <ac:chgData name="Christoph Sperl" userId="4af139c36cd33df3" providerId="LiveId" clId="{5AE0DC46-0947-413E-9420-BB97B4E69E75}" dt="2021-09-23T11:26:25.383" v="34214" actId="20577"/>
          <ac:spMkLst>
            <pc:docMk/>
            <pc:sldMk cId="2027134641" sldId="318"/>
            <ac:spMk id="6" creationId="{A85A0BAA-BCC5-4FD6-8609-E011F4C0C6FE}"/>
          </ac:spMkLst>
        </pc:spChg>
        <pc:spChg chg="del">
          <ac:chgData name="Christoph Sperl" userId="4af139c36cd33df3" providerId="LiveId" clId="{5AE0DC46-0947-413E-9420-BB97B4E69E75}" dt="2021-09-01T12:27:41.744" v="8761" actId="478"/>
          <ac:spMkLst>
            <pc:docMk/>
            <pc:sldMk cId="2027134641" sldId="318"/>
            <ac:spMk id="7" creationId="{A184702F-0E5A-494E-80D7-F1AE66FE7F8F}"/>
          </ac:spMkLst>
        </pc:spChg>
        <pc:picChg chg="add del mod">
          <ac:chgData name="Christoph Sperl" userId="4af139c36cd33df3" providerId="LiveId" clId="{5AE0DC46-0947-413E-9420-BB97B4E69E75}" dt="2021-09-01T12:31:00.270" v="9040" actId="478"/>
          <ac:picMkLst>
            <pc:docMk/>
            <pc:sldMk cId="2027134641" sldId="318"/>
            <ac:picMk id="1026" creationId="{241B2F76-7E6D-432E-8B9C-060B1E4CC796}"/>
          </ac:picMkLst>
        </pc:picChg>
        <pc:picChg chg="add mod">
          <ac:chgData name="Christoph Sperl" userId="4af139c36cd33df3" providerId="LiveId" clId="{5AE0DC46-0947-413E-9420-BB97B4E69E75}" dt="2021-09-01T12:31:10.201" v="9044" actId="1076"/>
          <ac:picMkLst>
            <pc:docMk/>
            <pc:sldMk cId="2027134641" sldId="318"/>
            <ac:picMk id="1028" creationId="{94EDF34E-CC9E-4B38-9AD6-524CA745884C}"/>
          </ac:picMkLst>
        </pc:picChg>
      </pc:sldChg>
      <pc:sldChg chg="new del">
        <pc:chgData name="Christoph Sperl" userId="4af139c36cd33df3" providerId="LiveId" clId="{5AE0DC46-0947-413E-9420-BB97B4E69E75}" dt="2021-09-01T12:13:37.109" v="8742" actId="47"/>
        <pc:sldMkLst>
          <pc:docMk/>
          <pc:sldMk cId="3359115966" sldId="318"/>
        </pc:sldMkLst>
      </pc:sldChg>
      <pc:sldChg chg="addSp modSp new mod modAnim">
        <pc:chgData name="Christoph Sperl" userId="4af139c36cd33df3" providerId="LiveId" clId="{5AE0DC46-0947-413E-9420-BB97B4E69E75}" dt="2021-09-23T11:26:35.184" v="34215" actId="20577"/>
        <pc:sldMkLst>
          <pc:docMk/>
          <pc:sldMk cId="2166089990" sldId="319"/>
        </pc:sldMkLst>
        <pc:spChg chg="mod">
          <ac:chgData name="Christoph Sperl" userId="4af139c36cd33df3" providerId="LiveId" clId="{5AE0DC46-0947-413E-9420-BB97B4E69E75}" dt="2021-09-14T08:37:32.936" v="31426"/>
          <ac:spMkLst>
            <pc:docMk/>
            <pc:sldMk cId="2166089990" sldId="319"/>
            <ac:spMk id="2" creationId="{3958C98D-88E5-421A-BED7-11678AB500F4}"/>
          </ac:spMkLst>
        </pc:spChg>
        <pc:spChg chg="add mod">
          <ac:chgData name="Christoph Sperl" userId="4af139c36cd33df3" providerId="LiveId" clId="{5AE0DC46-0947-413E-9420-BB97B4E69E75}" dt="2021-09-23T11:26:35.184" v="34215" actId="20577"/>
          <ac:spMkLst>
            <pc:docMk/>
            <pc:sldMk cId="2166089990" sldId="319"/>
            <ac:spMk id="3" creationId="{9B8D506E-AD5E-4EAB-8F08-807256750030}"/>
          </ac:spMkLst>
        </pc:spChg>
      </pc:sldChg>
      <pc:sldChg chg="addSp modSp new mod modAnim">
        <pc:chgData name="Christoph Sperl" userId="4af139c36cd33df3" providerId="LiveId" clId="{5AE0DC46-0947-413E-9420-BB97B4E69E75}" dt="2021-09-23T11:37:25.805" v="34220" actId="20577"/>
        <pc:sldMkLst>
          <pc:docMk/>
          <pc:sldMk cId="2546398295" sldId="320"/>
        </pc:sldMkLst>
        <pc:spChg chg="mod">
          <ac:chgData name="Christoph Sperl" userId="4af139c36cd33df3" providerId="LiveId" clId="{5AE0DC46-0947-413E-9420-BB97B4E69E75}" dt="2021-09-14T08:37:32.936" v="31426"/>
          <ac:spMkLst>
            <pc:docMk/>
            <pc:sldMk cId="2546398295" sldId="320"/>
            <ac:spMk id="2" creationId="{BF4A991D-A9B5-4B17-9737-FA0C4AC8D9FF}"/>
          </ac:spMkLst>
        </pc:spChg>
        <pc:spChg chg="add mod">
          <ac:chgData name="Christoph Sperl" userId="4af139c36cd33df3" providerId="LiveId" clId="{5AE0DC46-0947-413E-9420-BB97B4E69E75}" dt="2021-09-06T10:20:19.201" v="13516" actId="20577"/>
          <ac:spMkLst>
            <pc:docMk/>
            <pc:sldMk cId="2546398295" sldId="320"/>
            <ac:spMk id="3" creationId="{7DF2E217-5334-4267-BBEC-1F1EFA9B592C}"/>
          </ac:spMkLst>
        </pc:spChg>
        <pc:spChg chg="add mod">
          <ac:chgData name="Christoph Sperl" userId="4af139c36cd33df3" providerId="LiveId" clId="{5AE0DC46-0947-413E-9420-BB97B4E69E75}" dt="2021-09-23T11:37:25.805" v="34220" actId="20577"/>
          <ac:spMkLst>
            <pc:docMk/>
            <pc:sldMk cId="2546398295" sldId="320"/>
            <ac:spMk id="4" creationId="{3CAC7723-E130-48AE-B2E8-50AA0F7C6F1E}"/>
          </ac:spMkLst>
        </pc:spChg>
      </pc:sldChg>
      <pc:sldChg chg="addSp modSp new mod modAnim">
        <pc:chgData name="Christoph Sperl" userId="4af139c36cd33df3" providerId="LiveId" clId="{5AE0DC46-0947-413E-9420-BB97B4E69E75}" dt="2021-09-23T11:37:46.126" v="34230" actId="6549"/>
        <pc:sldMkLst>
          <pc:docMk/>
          <pc:sldMk cId="2615244711" sldId="321"/>
        </pc:sldMkLst>
        <pc:spChg chg="mod">
          <ac:chgData name="Christoph Sperl" userId="4af139c36cd33df3" providerId="LiveId" clId="{5AE0DC46-0947-413E-9420-BB97B4E69E75}" dt="2021-09-14T08:37:32.936" v="31426"/>
          <ac:spMkLst>
            <pc:docMk/>
            <pc:sldMk cId="2615244711" sldId="321"/>
            <ac:spMk id="2" creationId="{11146BCC-36AA-4362-9D25-FBC3BD2F90E3}"/>
          </ac:spMkLst>
        </pc:spChg>
        <pc:spChg chg="add mod">
          <ac:chgData name="Christoph Sperl" userId="4af139c36cd33df3" providerId="LiveId" clId="{5AE0DC46-0947-413E-9420-BB97B4E69E75}" dt="2021-09-23T11:37:46.126" v="34230" actId="6549"/>
          <ac:spMkLst>
            <pc:docMk/>
            <pc:sldMk cId="2615244711" sldId="321"/>
            <ac:spMk id="3" creationId="{DBB73CCC-F52C-4DEC-BD7F-46D45EDEE3C7}"/>
          </ac:spMkLst>
        </pc:spChg>
      </pc:sldChg>
      <pc:sldChg chg="addSp modSp new mod modAnim">
        <pc:chgData name="Christoph Sperl" userId="4af139c36cd33df3" providerId="LiveId" clId="{5AE0DC46-0947-413E-9420-BB97B4E69E75}" dt="2021-09-15T14:47:28.249" v="34080" actId="20577"/>
        <pc:sldMkLst>
          <pc:docMk/>
          <pc:sldMk cId="2374087354" sldId="322"/>
        </pc:sldMkLst>
        <pc:spChg chg="mod">
          <ac:chgData name="Christoph Sperl" userId="4af139c36cd33df3" providerId="LiveId" clId="{5AE0DC46-0947-413E-9420-BB97B4E69E75}" dt="2021-09-14T08:37:32.936" v="31426"/>
          <ac:spMkLst>
            <pc:docMk/>
            <pc:sldMk cId="2374087354" sldId="322"/>
            <ac:spMk id="2" creationId="{8097802E-EAF6-42A2-8D39-4B895980D761}"/>
          </ac:spMkLst>
        </pc:spChg>
        <pc:spChg chg="add mod">
          <ac:chgData name="Christoph Sperl" userId="4af139c36cd33df3" providerId="LiveId" clId="{5AE0DC46-0947-413E-9420-BB97B4E69E75}" dt="2021-09-15T14:47:28.249" v="34080" actId="20577"/>
          <ac:spMkLst>
            <pc:docMk/>
            <pc:sldMk cId="2374087354" sldId="322"/>
            <ac:spMk id="3" creationId="{4EEE5AD1-8242-44BB-9B34-211DFF53D4EC}"/>
          </ac:spMkLst>
        </pc:spChg>
      </pc:sldChg>
      <pc:sldChg chg="modSp add mod ord modAnim">
        <pc:chgData name="Christoph Sperl" userId="4af139c36cd33df3" providerId="LiveId" clId="{5AE0DC46-0947-413E-9420-BB97B4E69E75}" dt="2021-09-14T08:37:32.936" v="31426"/>
        <pc:sldMkLst>
          <pc:docMk/>
          <pc:sldMk cId="778624832" sldId="323"/>
        </pc:sldMkLst>
        <pc:spChg chg="mod">
          <ac:chgData name="Christoph Sperl" userId="4af139c36cd33df3" providerId="LiveId" clId="{5AE0DC46-0947-413E-9420-BB97B4E69E75}" dt="2021-09-14T08:37:32.936" v="31426"/>
          <ac:spMkLst>
            <pc:docMk/>
            <pc:sldMk cId="778624832" sldId="323"/>
            <ac:spMk id="2" creationId="{BF4A991D-A9B5-4B17-9737-FA0C4AC8D9FF}"/>
          </ac:spMkLst>
        </pc:spChg>
        <pc:spChg chg="mod">
          <ac:chgData name="Christoph Sperl" userId="4af139c36cd33df3" providerId="LiveId" clId="{5AE0DC46-0947-413E-9420-BB97B4E69E75}" dt="2021-09-06T13:27:28.697" v="15450" actId="20577"/>
          <ac:spMkLst>
            <pc:docMk/>
            <pc:sldMk cId="778624832" sldId="323"/>
            <ac:spMk id="3" creationId="{7DF2E217-5334-4267-BBEC-1F1EFA9B592C}"/>
          </ac:spMkLst>
        </pc:spChg>
        <pc:spChg chg="mod">
          <ac:chgData name="Christoph Sperl" userId="4af139c36cd33df3" providerId="LiveId" clId="{5AE0DC46-0947-413E-9420-BB97B4E69E75}" dt="2021-09-06T13:30:14.571" v="15545" actId="20577"/>
          <ac:spMkLst>
            <pc:docMk/>
            <pc:sldMk cId="778624832" sldId="323"/>
            <ac:spMk id="4" creationId="{3CAC7723-E130-48AE-B2E8-50AA0F7C6F1E}"/>
          </ac:spMkLst>
        </pc:spChg>
      </pc:sldChg>
      <pc:sldChg chg="addSp modSp new mod modAnim">
        <pc:chgData name="Christoph Sperl" userId="4af139c36cd33df3" providerId="LiveId" clId="{5AE0DC46-0947-413E-9420-BB97B4E69E75}" dt="2021-09-14T08:37:32.936" v="31426"/>
        <pc:sldMkLst>
          <pc:docMk/>
          <pc:sldMk cId="3353132746" sldId="324"/>
        </pc:sldMkLst>
        <pc:spChg chg="mod">
          <ac:chgData name="Christoph Sperl" userId="4af139c36cd33df3" providerId="LiveId" clId="{5AE0DC46-0947-413E-9420-BB97B4E69E75}" dt="2021-09-14T08:37:32.936" v="31426"/>
          <ac:spMkLst>
            <pc:docMk/>
            <pc:sldMk cId="3353132746" sldId="324"/>
            <ac:spMk id="2" creationId="{FFD558AE-FF47-4440-BB6C-19BCAA1A31D9}"/>
          </ac:spMkLst>
        </pc:spChg>
        <pc:spChg chg="add mod">
          <ac:chgData name="Christoph Sperl" userId="4af139c36cd33df3" providerId="LiveId" clId="{5AE0DC46-0947-413E-9420-BB97B4E69E75}" dt="2021-09-06T13:44:46.556" v="16167" actId="20577"/>
          <ac:spMkLst>
            <pc:docMk/>
            <pc:sldMk cId="3353132746" sldId="324"/>
            <ac:spMk id="3" creationId="{BB927312-B9D8-40AF-8766-EFDFC2A6F75D}"/>
          </ac:spMkLst>
        </pc:spChg>
      </pc:sldChg>
      <pc:sldChg chg="addSp modSp new mod modAnim">
        <pc:chgData name="Christoph Sperl" userId="4af139c36cd33df3" providerId="LiveId" clId="{5AE0DC46-0947-413E-9420-BB97B4E69E75}" dt="2021-09-23T11:39:05.423" v="34237" actId="20577"/>
        <pc:sldMkLst>
          <pc:docMk/>
          <pc:sldMk cId="1759373212" sldId="325"/>
        </pc:sldMkLst>
        <pc:spChg chg="mod">
          <ac:chgData name="Christoph Sperl" userId="4af139c36cd33df3" providerId="LiveId" clId="{5AE0DC46-0947-413E-9420-BB97B4E69E75}" dt="2021-09-14T08:37:32.936" v="31426"/>
          <ac:spMkLst>
            <pc:docMk/>
            <pc:sldMk cId="1759373212" sldId="325"/>
            <ac:spMk id="2" creationId="{1EF346DD-121C-4013-8CFC-3C7801479D95}"/>
          </ac:spMkLst>
        </pc:spChg>
        <pc:spChg chg="add mod">
          <ac:chgData name="Christoph Sperl" userId="4af139c36cd33df3" providerId="LiveId" clId="{5AE0DC46-0947-413E-9420-BB97B4E69E75}" dt="2021-09-23T11:39:05.423" v="34237" actId="20577"/>
          <ac:spMkLst>
            <pc:docMk/>
            <pc:sldMk cId="1759373212" sldId="325"/>
            <ac:spMk id="3" creationId="{16F264B4-A3F0-45D7-A50C-17A2ACFF9C0D}"/>
          </ac:spMkLst>
        </pc:spChg>
      </pc:sldChg>
      <pc:sldChg chg="addSp delSp modSp new mod addAnim delAnim modAnim">
        <pc:chgData name="Christoph Sperl" userId="4af139c36cd33df3" providerId="LiveId" clId="{5AE0DC46-0947-413E-9420-BB97B4E69E75}" dt="2021-09-14T08:37:32.936" v="31426"/>
        <pc:sldMkLst>
          <pc:docMk/>
          <pc:sldMk cId="2294918506" sldId="326"/>
        </pc:sldMkLst>
        <pc:spChg chg="mod">
          <ac:chgData name="Christoph Sperl" userId="4af139c36cd33df3" providerId="LiveId" clId="{5AE0DC46-0947-413E-9420-BB97B4E69E75}" dt="2021-09-14T08:37:32.936" v="31426"/>
          <ac:spMkLst>
            <pc:docMk/>
            <pc:sldMk cId="2294918506" sldId="326"/>
            <ac:spMk id="2" creationId="{8A48E513-589D-4E69-BB4E-E217620B9F85}"/>
          </ac:spMkLst>
        </pc:spChg>
        <pc:spChg chg="add del mod">
          <ac:chgData name="Christoph Sperl" userId="4af139c36cd33df3" providerId="LiveId" clId="{5AE0DC46-0947-413E-9420-BB97B4E69E75}" dt="2021-09-07T12:38:02.526" v="17677"/>
          <ac:spMkLst>
            <pc:docMk/>
            <pc:sldMk cId="2294918506" sldId="326"/>
            <ac:spMk id="3" creationId="{512F160B-F89A-450E-B9C7-5D7DE246D0EA}"/>
          </ac:spMkLst>
        </pc:spChg>
        <pc:spChg chg="add del mod">
          <ac:chgData name="Christoph Sperl" userId="4af139c36cd33df3" providerId="LiveId" clId="{5AE0DC46-0947-413E-9420-BB97B4E69E75}" dt="2021-09-13T07:04:03.476" v="20722" actId="20577"/>
          <ac:spMkLst>
            <pc:docMk/>
            <pc:sldMk cId="2294918506" sldId="326"/>
            <ac:spMk id="4" creationId="{A7B55977-9490-4CCA-908E-16D50EB4B68F}"/>
          </ac:spMkLst>
        </pc:spChg>
      </pc:sldChg>
      <pc:sldChg chg="modSp add mod modAnim">
        <pc:chgData name="Christoph Sperl" userId="4af139c36cd33df3" providerId="LiveId" clId="{5AE0DC46-0947-413E-9420-BB97B4E69E75}" dt="2021-09-23T11:39:31.379" v="34239" actId="20577"/>
        <pc:sldMkLst>
          <pc:docMk/>
          <pc:sldMk cId="1152970847" sldId="327"/>
        </pc:sldMkLst>
        <pc:spChg chg="mod">
          <ac:chgData name="Christoph Sperl" userId="4af139c36cd33df3" providerId="LiveId" clId="{5AE0DC46-0947-413E-9420-BB97B4E69E75}" dt="2021-09-14T08:37:32.936" v="31426"/>
          <ac:spMkLst>
            <pc:docMk/>
            <pc:sldMk cId="1152970847" sldId="327"/>
            <ac:spMk id="2" creationId="{1EF346DD-121C-4013-8CFC-3C7801479D95}"/>
          </ac:spMkLst>
        </pc:spChg>
        <pc:spChg chg="mod">
          <ac:chgData name="Christoph Sperl" userId="4af139c36cd33df3" providerId="LiveId" clId="{5AE0DC46-0947-413E-9420-BB97B4E69E75}" dt="2021-09-23T11:39:31.379" v="34239" actId="20577"/>
          <ac:spMkLst>
            <pc:docMk/>
            <pc:sldMk cId="1152970847" sldId="327"/>
            <ac:spMk id="3" creationId="{16F264B4-A3F0-45D7-A50C-17A2ACFF9C0D}"/>
          </ac:spMkLst>
        </pc:spChg>
      </pc:sldChg>
      <pc:sldChg chg="addSp modSp new mod modAnim">
        <pc:chgData name="Christoph Sperl" userId="4af139c36cd33df3" providerId="LiveId" clId="{5AE0DC46-0947-413E-9420-BB97B4E69E75}" dt="2021-09-23T11:39:51.117" v="34242" actId="20577"/>
        <pc:sldMkLst>
          <pc:docMk/>
          <pc:sldMk cId="162185311" sldId="328"/>
        </pc:sldMkLst>
        <pc:spChg chg="mod">
          <ac:chgData name="Christoph Sperl" userId="4af139c36cd33df3" providerId="LiveId" clId="{5AE0DC46-0947-413E-9420-BB97B4E69E75}" dt="2021-09-14T08:37:32.936" v="31426"/>
          <ac:spMkLst>
            <pc:docMk/>
            <pc:sldMk cId="162185311" sldId="328"/>
            <ac:spMk id="2" creationId="{659BDCE4-99A6-487C-9699-BB9CF73DE49B}"/>
          </ac:spMkLst>
        </pc:spChg>
        <pc:spChg chg="add mod">
          <ac:chgData name="Christoph Sperl" userId="4af139c36cd33df3" providerId="LiveId" clId="{5AE0DC46-0947-413E-9420-BB97B4E69E75}" dt="2021-09-23T11:39:51.117" v="34242" actId="20577"/>
          <ac:spMkLst>
            <pc:docMk/>
            <pc:sldMk cId="162185311" sldId="328"/>
            <ac:spMk id="3" creationId="{3B30841A-DFE6-453D-B6B2-AFAEDFE50844}"/>
          </ac:spMkLst>
        </pc:spChg>
        <pc:spChg chg="add mod">
          <ac:chgData name="Christoph Sperl" userId="4af139c36cd33df3" providerId="LiveId" clId="{5AE0DC46-0947-413E-9420-BB97B4E69E75}" dt="2021-09-13T06:30:26.680" v="20176" actId="1035"/>
          <ac:spMkLst>
            <pc:docMk/>
            <pc:sldMk cId="162185311" sldId="328"/>
            <ac:spMk id="5" creationId="{93043E4C-FDF5-4B3C-AC61-706BA643BDE2}"/>
          </ac:spMkLst>
        </pc:spChg>
      </pc:sldChg>
      <pc:sldChg chg="modSp add del mod modAnim">
        <pc:chgData name="Christoph Sperl" userId="4af139c36cd33df3" providerId="LiveId" clId="{5AE0DC46-0947-413E-9420-BB97B4E69E75}" dt="2021-09-08T07:25:15.734" v="18305" actId="47"/>
        <pc:sldMkLst>
          <pc:docMk/>
          <pc:sldMk cId="3593756434" sldId="328"/>
        </pc:sldMkLst>
        <pc:spChg chg="mod">
          <ac:chgData name="Christoph Sperl" userId="4af139c36cd33df3" providerId="LiveId" clId="{5AE0DC46-0947-413E-9420-BB97B4E69E75}" dt="2021-09-08T07:24:40.397" v="18275" actId="20577"/>
          <ac:spMkLst>
            <pc:docMk/>
            <pc:sldMk cId="3593756434" sldId="328"/>
            <ac:spMk id="2" creationId="{8A48E513-589D-4E69-BB4E-E217620B9F85}"/>
          </ac:spMkLst>
        </pc:spChg>
        <pc:spChg chg="mod">
          <ac:chgData name="Christoph Sperl" userId="4af139c36cd33df3" providerId="LiveId" clId="{5AE0DC46-0947-413E-9420-BB97B4E69E75}" dt="2021-09-08T07:25:06.002" v="18304" actId="20577"/>
          <ac:spMkLst>
            <pc:docMk/>
            <pc:sldMk cId="3593756434" sldId="328"/>
            <ac:spMk id="4" creationId="{A7B55977-9490-4CCA-908E-16D50EB4B68F}"/>
          </ac:spMkLst>
        </pc:spChg>
      </pc:sldChg>
      <pc:sldChg chg="addSp modSp add mod modAnim">
        <pc:chgData name="Christoph Sperl" userId="4af139c36cd33df3" providerId="LiveId" clId="{5AE0DC46-0947-413E-9420-BB97B4E69E75}" dt="2021-09-23T11:39:59.967" v="34245" actId="20577"/>
        <pc:sldMkLst>
          <pc:docMk/>
          <pc:sldMk cId="3856475972" sldId="329"/>
        </pc:sldMkLst>
        <pc:spChg chg="mod">
          <ac:chgData name="Christoph Sperl" userId="4af139c36cd33df3" providerId="LiveId" clId="{5AE0DC46-0947-413E-9420-BB97B4E69E75}" dt="2021-09-14T08:37:32.936" v="31426"/>
          <ac:spMkLst>
            <pc:docMk/>
            <pc:sldMk cId="3856475972" sldId="329"/>
            <ac:spMk id="2" creationId="{659BDCE4-99A6-487C-9699-BB9CF73DE49B}"/>
          </ac:spMkLst>
        </pc:spChg>
        <pc:spChg chg="mod">
          <ac:chgData name="Christoph Sperl" userId="4af139c36cd33df3" providerId="LiveId" clId="{5AE0DC46-0947-413E-9420-BB97B4E69E75}" dt="2021-09-23T11:39:59.967" v="34245" actId="20577"/>
          <ac:spMkLst>
            <pc:docMk/>
            <pc:sldMk cId="3856475972" sldId="329"/>
            <ac:spMk id="3" creationId="{3B30841A-DFE6-453D-B6B2-AFAEDFE50844}"/>
          </ac:spMkLst>
        </pc:spChg>
        <pc:spChg chg="add mod">
          <ac:chgData name="Christoph Sperl" userId="4af139c36cd33df3" providerId="LiveId" clId="{5AE0DC46-0947-413E-9420-BB97B4E69E75}" dt="2021-09-13T06:30:19.053" v="20171" actId="1035"/>
          <ac:spMkLst>
            <pc:docMk/>
            <pc:sldMk cId="3856475972" sldId="329"/>
            <ac:spMk id="4" creationId="{E71AD8ED-A31F-458E-8219-719BDF6E2854}"/>
          </ac:spMkLst>
        </pc:spChg>
      </pc:sldChg>
      <pc:sldChg chg="addSp modSp add mod modAnim">
        <pc:chgData name="Christoph Sperl" userId="4af139c36cd33df3" providerId="LiveId" clId="{5AE0DC46-0947-413E-9420-BB97B4E69E75}" dt="2021-09-23T11:40:08.036" v="34248" actId="6549"/>
        <pc:sldMkLst>
          <pc:docMk/>
          <pc:sldMk cId="4064893709" sldId="330"/>
        </pc:sldMkLst>
        <pc:spChg chg="mod">
          <ac:chgData name="Christoph Sperl" userId="4af139c36cd33df3" providerId="LiveId" clId="{5AE0DC46-0947-413E-9420-BB97B4E69E75}" dt="2021-09-14T08:37:32.936" v="31426"/>
          <ac:spMkLst>
            <pc:docMk/>
            <pc:sldMk cId="4064893709" sldId="330"/>
            <ac:spMk id="2" creationId="{659BDCE4-99A6-487C-9699-BB9CF73DE49B}"/>
          </ac:spMkLst>
        </pc:spChg>
        <pc:spChg chg="mod">
          <ac:chgData name="Christoph Sperl" userId="4af139c36cd33df3" providerId="LiveId" clId="{5AE0DC46-0947-413E-9420-BB97B4E69E75}" dt="2021-09-23T11:40:08.036" v="34248" actId="6549"/>
          <ac:spMkLst>
            <pc:docMk/>
            <pc:sldMk cId="4064893709" sldId="330"/>
            <ac:spMk id="3" creationId="{3B30841A-DFE6-453D-B6B2-AFAEDFE50844}"/>
          </ac:spMkLst>
        </pc:spChg>
        <pc:spChg chg="add mod">
          <ac:chgData name="Christoph Sperl" userId="4af139c36cd33df3" providerId="LiveId" clId="{5AE0DC46-0947-413E-9420-BB97B4E69E75}" dt="2021-09-13T06:30:14.190" v="20166" actId="1035"/>
          <ac:spMkLst>
            <pc:docMk/>
            <pc:sldMk cId="4064893709" sldId="330"/>
            <ac:spMk id="4" creationId="{C24AF071-2DA0-46C6-BF95-0D255F23483C}"/>
          </ac:spMkLst>
        </pc:spChg>
      </pc:sldChg>
      <pc:sldChg chg="addSp delSp modSp add mod delAnim modAnim">
        <pc:chgData name="Christoph Sperl" userId="4af139c36cd33df3" providerId="LiveId" clId="{5AE0DC46-0947-413E-9420-BB97B4E69E75}" dt="2021-09-23T11:40:15.404" v="34251" actId="20577"/>
        <pc:sldMkLst>
          <pc:docMk/>
          <pc:sldMk cId="652472726" sldId="331"/>
        </pc:sldMkLst>
        <pc:spChg chg="mod">
          <ac:chgData name="Christoph Sperl" userId="4af139c36cd33df3" providerId="LiveId" clId="{5AE0DC46-0947-413E-9420-BB97B4E69E75}" dt="2021-09-14T08:37:32.936" v="31426"/>
          <ac:spMkLst>
            <pc:docMk/>
            <pc:sldMk cId="652472726" sldId="331"/>
            <ac:spMk id="2" creationId="{659BDCE4-99A6-487C-9699-BB9CF73DE49B}"/>
          </ac:spMkLst>
        </pc:spChg>
        <pc:spChg chg="del mod">
          <ac:chgData name="Christoph Sperl" userId="4af139c36cd33df3" providerId="LiveId" clId="{5AE0DC46-0947-413E-9420-BB97B4E69E75}" dt="2021-09-08T11:29:41.059" v="19552" actId="478"/>
          <ac:spMkLst>
            <pc:docMk/>
            <pc:sldMk cId="652472726" sldId="331"/>
            <ac:spMk id="3" creationId="{3B30841A-DFE6-453D-B6B2-AFAEDFE50844}"/>
          </ac:spMkLst>
        </pc:spChg>
        <pc:spChg chg="add mod">
          <ac:chgData name="Christoph Sperl" userId="4af139c36cd33df3" providerId="LiveId" clId="{5AE0DC46-0947-413E-9420-BB97B4E69E75}" dt="2021-09-23T11:40:15.404" v="34251" actId="20577"/>
          <ac:spMkLst>
            <pc:docMk/>
            <pc:sldMk cId="652472726" sldId="331"/>
            <ac:spMk id="4" creationId="{2ED97C56-D0BA-4AD3-9469-B5DB275216B7}"/>
          </ac:spMkLst>
        </pc:spChg>
        <pc:spChg chg="add mod">
          <ac:chgData name="Christoph Sperl" userId="4af139c36cd33df3" providerId="LiveId" clId="{5AE0DC46-0947-413E-9420-BB97B4E69E75}" dt="2021-09-13T06:30:40.762" v="20182" actId="1035"/>
          <ac:spMkLst>
            <pc:docMk/>
            <pc:sldMk cId="652472726" sldId="331"/>
            <ac:spMk id="5" creationId="{F6BFA78E-0B6F-4D8B-80B5-2E3F08960EC1}"/>
          </ac:spMkLst>
        </pc:spChg>
      </pc:sldChg>
      <pc:sldChg chg="addSp modSp add mod">
        <pc:chgData name="Christoph Sperl" userId="4af139c36cd33df3" providerId="LiveId" clId="{5AE0DC46-0947-413E-9420-BB97B4E69E75}" dt="2021-09-23T11:40:26.199" v="34257" actId="20577"/>
        <pc:sldMkLst>
          <pc:docMk/>
          <pc:sldMk cId="2217370766" sldId="332"/>
        </pc:sldMkLst>
        <pc:spChg chg="mod">
          <ac:chgData name="Christoph Sperl" userId="4af139c36cd33df3" providerId="LiveId" clId="{5AE0DC46-0947-413E-9420-BB97B4E69E75}" dt="2021-09-14T08:37:32.936" v="31426"/>
          <ac:spMkLst>
            <pc:docMk/>
            <pc:sldMk cId="2217370766" sldId="332"/>
            <ac:spMk id="2" creationId="{659BDCE4-99A6-487C-9699-BB9CF73DE49B}"/>
          </ac:spMkLst>
        </pc:spChg>
        <pc:spChg chg="mod">
          <ac:chgData name="Christoph Sperl" userId="4af139c36cd33df3" providerId="LiveId" clId="{5AE0DC46-0947-413E-9420-BB97B4E69E75}" dt="2021-09-23T11:40:26.199" v="34257" actId="20577"/>
          <ac:spMkLst>
            <pc:docMk/>
            <pc:sldMk cId="2217370766" sldId="332"/>
            <ac:spMk id="4" creationId="{2ED97C56-D0BA-4AD3-9469-B5DB275216B7}"/>
          </ac:spMkLst>
        </pc:spChg>
        <pc:spChg chg="add mod">
          <ac:chgData name="Christoph Sperl" userId="4af139c36cd33df3" providerId="LiveId" clId="{5AE0DC46-0947-413E-9420-BB97B4E69E75}" dt="2021-09-13T06:30:36.793" v="20180" actId="1035"/>
          <ac:spMkLst>
            <pc:docMk/>
            <pc:sldMk cId="2217370766" sldId="332"/>
            <ac:spMk id="5" creationId="{E268D9E8-C173-4FBC-BF23-418020A9F686}"/>
          </ac:spMkLst>
        </pc:spChg>
      </pc:sldChg>
      <pc:sldChg chg="addSp modSp add mod">
        <pc:chgData name="Christoph Sperl" userId="4af139c36cd33df3" providerId="LiveId" clId="{5AE0DC46-0947-413E-9420-BB97B4E69E75}" dt="2021-09-23T11:40:31.548" v="34260" actId="20577"/>
        <pc:sldMkLst>
          <pc:docMk/>
          <pc:sldMk cId="1921833806" sldId="333"/>
        </pc:sldMkLst>
        <pc:spChg chg="mod">
          <ac:chgData name="Christoph Sperl" userId="4af139c36cd33df3" providerId="LiveId" clId="{5AE0DC46-0947-413E-9420-BB97B4E69E75}" dt="2021-09-14T08:37:32.936" v="31426"/>
          <ac:spMkLst>
            <pc:docMk/>
            <pc:sldMk cId="1921833806" sldId="333"/>
            <ac:spMk id="2" creationId="{659BDCE4-99A6-487C-9699-BB9CF73DE49B}"/>
          </ac:spMkLst>
        </pc:spChg>
        <pc:spChg chg="mod">
          <ac:chgData name="Christoph Sperl" userId="4af139c36cd33df3" providerId="LiveId" clId="{5AE0DC46-0947-413E-9420-BB97B4E69E75}" dt="2021-09-23T11:40:31.548" v="34260" actId="20577"/>
          <ac:spMkLst>
            <pc:docMk/>
            <pc:sldMk cId="1921833806" sldId="333"/>
            <ac:spMk id="4" creationId="{2ED97C56-D0BA-4AD3-9469-B5DB275216B7}"/>
          </ac:spMkLst>
        </pc:spChg>
        <pc:spChg chg="add mod">
          <ac:chgData name="Christoph Sperl" userId="4af139c36cd33df3" providerId="LiveId" clId="{5AE0DC46-0947-413E-9420-BB97B4E69E75}" dt="2021-09-13T06:30:33.662" v="20178" actId="1035"/>
          <ac:spMkLst>
            <pc:docMk/>
            <pc:sldMk cId="1921833806" sldId="333"/>
            <ac:spMk id="5" creationId="{93449866-53CA-4778-8ABA-0DF922FFFCCC}"/>
          </ac:spMkLst>
        </pc:spChg>
      </pc:sldChg>
      <pc:sldChg chg="modSp add del">
        <pc:chgData name="Christoph Sperl" userId="4af139c36cd33df3" providerId="LiveId" clId="{5AE0DC46-0947-413E-9420-BB97B4E69E75}" dt="2021-09-15T14:37:45.585" v="34042" actId="47"/>
        <pc:sldMkLst>
          <pc:docMk/>
          <pc:sldMk cId="794367581" sldId="334"/>
        </pc:sldMkLst>
        <pc:spChg chg="mod">
          <ac:chgData name="Christoph Sperl" userId="4af139c36cd33df3" providerId="LiveId" clId="{5AE0DC46-0947-413E-9420-BB97B4E69E75}" dt="2021-09-14T08:37:32.936" v="31426"/>
          <ac:spMkLst>
            <pc:docMk/>
            <pc:sldMk cId="794367581" sldId="334"/>
            <ac:spMk id="2" creationId="{F99AAB70-3C2E-4289-B977-9DCD46B0F65F}"/>
          </ac:spMkLst>
        </pc:spChg>
      </pc:sldChg>
      <pc:sldChg chg="modSp add del modAnim">
        <pc:chgData name="Christoph Sperl" userId="4af139c36cd33df3" providerId="LiveId" clId="{5AE0DC46-0947-413E-9420-BB97B4E69E75}" dt="2021-09-15T14:37:50.958" v="34043" actId="47"/>
        <pc:sldMkLst>
          <pc:docMk/>
          <pc:sldMk cId="973630909" sldId="335"/>
        </pc:sldMkLst>
        <pc:spChg chg="mod">
          <ac:chgData name="Christoph Sperl" userId="4af139c36cd33df3" providerId="LiveId" clId="{5AE0DC46-0947-413E-9420-BB97B4E69E75}" dt="2021-09-14T08:37:32.936" v="31426"/>
          <ac:spMkLst>
            <pc:docMk/>
            <pc:sldMk cId="973630909" sldId="335"/>
            <ac:spMk id="2" creationId="{F99AAB70-3C2E-4289-B977-9DCD46B0F65F}"/>
          </ac:spMkLst>
        </pc:spChg>
        <pc:spChg chg="mod">
          <ac:chgData name="Christoph Sperl" userId="4af139c36cd33df3" providerId="LiveId" clId="{5AE0DC46-0947-413E-9420-BB97B4E69E75}" dt="2021-09-13T07:16:45.106" v="21443" actId="20577"/>
          <ac:spMkLst>
            <pc:docMk/>
            <pc:sldMk cId="973630909" sldId="335"/>
            <ac:spMk id="3" creationId="{65FC571A-5969-4DF5-9D17-DD0B97A2ACC1}"/>
          </ac:spMkLst>
        </pc:spChg>
      </pc:sldChg>
      <pc:sldChg chg="addSp modSp new mod modAnim">
        <pc:chgData name="Christoph Sperl" userId="4af139c36cd33df3" providerId="LiveId" clId="{5AE0DC46-0947-413E-9420-BB97B4E69E75}" dt="2021-09-14T08:37:32.936" v="31426"/>
        <pc:sldMkLst>
          <pc:docMk/>
          <pc:sldMk cId="4150694774" sldId="336"/>
        </pc:sldMkLst>
        <pc:spChg chg="mod">
          <ac:chgData name="Christoph Sperl" userId="4af139c36cd33df3" providerId="LiveId" clId="{5AE0DC46-0947-413E-9420-BB97B4E69E75}" dt="2021-09-14T08:37:32.936" v="31426"/>
          <ac:spMkLst>
            <pc:docMk/>
            <pc:sldMk cId="4150694774" sldId="336"/>
            <ac:spMk id="2" creationId="{C52C2492-6762-4713-A672-9F91852C9643}"/>
          </ac:spMkLst>
        </pc:spChg>
        <pc:spChg chg="add mod">
          <ac:chgData name="Christoph Sperl" userId="4af139c36cd33df3" providerId="LiveId" clId="{5AE0DC46-0947-413E-9420-BB97B4E69E75}" dt="2021-09-13T07:16:08.507" v="21439" actId="20577"/>
          <ac:spMkLst>
            <pc:docMk/>
            <pc:sldMk cId="4150694774" sldId="336"/>
            <ac:spMk id="3" creationId="{AFFCF9CE-F9BA-4F5D-9724-308D23E508CC}"/>
          </ac:spMkLst>
        </pc:spChg>
      </pc:sldChg>
      <pc:sldChg chg="modSp add mod">
        <pc:chgData name="Christoph Sperl" userId="4af139c36cd33df3" providerId="LiveId" clId="{5AE0DC46-0947-413E-9420-BB97B4E69E75}" dt="2021-09-23T11:40:21.264" v="34254" actId="20577"/>
        <pc:sldMkLst>
          <pc:docMk/>
          <pc:sldMk cId="3150768265" sldId="337"/>
        </pc:sldMkLst>
        <pc:spChg chg="mod">
          <ac:chgData name="Christoph Sperl" userId="4af139c36cd33df3" providerId="LiveId" clId="{5AE0DC46-0947-413E-9420-BB97B4E69E75}" dt="2021-09-14T08:37:32.936" v="31426"/>
          <ac:spMkLst>
            <pc:docMk/>
            <pc:sldMk cId="3150768265" sldId="337"/>
            <ac:spMk id="2" creationId="{659BDCE4-99A6-487C-9699-BB9CF73DE49B}"/>
          </ac:spMkLst>
        </pc:spChg>
        <pc:spChg chg="mod">
          <ac:chgData name="Christoph Sperl" userId="4af139c36cd33df3" providerId="LiveId" clId="{5AE0DC46-0947-413E-9420-BB97B4E69E75}" dt="2021-09-23T11:40:21.264" v="34254" actId="20577"/>
          <ac:spMkLst>
            <pc:docMk/>
            <pc:sldMk cId="3150768265" sldId="337"/>
            <ac:spMk id="4" creationId="{2ED97C56-D0BA-4AD3-9469-B5DB275216B7}"/>
          </ac:spMkLst>
        </pc:spChg>
      </pc:sldChg>
      <pc:sldChg chg="addSp modSp new mod modAnim">
        <pc:chgData name="Christoph Sperl" userId="4af139c36cd33df3" providerId="LiveId" clId="{5AE0DC46-0947-413E-9420-BB97B4E69E75}" dt="2021-09-23T11:41:12.547" v="34267" actId="20577"/>
        <pc:sldMkLst>
          <pc:docMk/>
          <pc:sldMk cId="1683163269" sldId="338"/>
        </pc:sldMkLst>
        <pc:spChg chg="mod">
          <ac:chgData name="Christoph Sperl" userId="4af139c36cd33df3" providerId="LiveId" clId="{5AE0DC46-0947-413E-9420-BB97B4E69E75}" dt="2021-09-14T08:37:32.936" v="31426"/>
          <ac:spMkLst>
            <pc:docMk/>
            <pc:sldMk cId="1683163269" sldId="338"/>
            <ac:spMk id="2" creationId="{268E38B1-2C90-4B2B-9258-EE9175445AB5}"/>
          </ac:spMkLst>
        </pc:spChg>
        <pc:spChg chg="add mod">
          <ac:chgData name="Christoph Sperl" userId="4af139c36cd33df3" providerId="LiveId" clId="{5AE0DC46-0947-413E-9420-BB97B4E69E75}" dt="2021-09-23T11:41:12.547" v="34267" actId="20577"/>
          <ac:spMkLst>
            <pc:docMk/>
            <pc:sldMk cId="1683163269" sldId="338"/>
            <ac:spMk id="3" creationId="{CD218DFF-E217-49FA-A4A4-8AF94321A9BF}"/>
          </ac:spMkLst>
        </pc:spChg>
        <pc:spChg chg="add mod">
          <ac:chgData name="Christoph Sperl" userId="4af139c36cd33df3" providerId="LiveId" clId="{5AE0DC46-0947-413E-9420-BB97B4E69E75}" dt="2021-09-13T07:21:23.621" v="21553" actId="20577"/>
          <ac:spMkLst>
            <pc:docMk/>
            <pc:sldMk cId="1683163269" sldId="338"/>
            <ac:spMk id="4" creationId="{B48BFFAD-2188-4566-AB7D-6390EDD83229}"/>
          </ac:spMkLst>
        </pc:spChg>
      </pc:sldChg>
      <pc:sldChg chg="addSp delSp modSp add mod delAnim modAnim">
        <pc:chgData name="Christoph Sperl" userId="4af139c36cd33df3" providerId="LiveId" clId="{5AE0DC46-0947-413E-9420-BB97B4E69E75}" dt="2021-09-23T11:41:28.902" v="34268" actId="20577"/>
        <pc:sldMkLst>
          <pc:docMk/>
          <pc:sldMk cId="2247542823" sldId="339"/>
        </pc:sldMkLst>
        <pc:spChg chg="mod">
          <ac:chgData name="Christoph Sperl" userId="4af139c36cd33df3" providerId="LiveId" clId="{5AE0DC46-0947-413E-9420-BB97B4E69E75}" dt="2021-09-14T08:37:32.936" v="31426"/>
          <ac:spMkLst>
            <pc:docMk/>
            <pc:sldMk cId="2247542823" sldId="339"/>
            <ac:spMk id="2" creationId="{268E38B1-2C90-4B2B-9258-EE9175445AB5}"/>
          </ac:spMkLst>
        </pc:spChg>
        <pc:spChg chg="del">
          <ac:chgData name="Christoph Sperl" userId="4af139c36cd33df3" providerId="LiveId" clId="{5AE0DC46-0947-413E-9420-BB97B4E69E75}" dt="2021-09-13T07:40:29.279" v="22515" actId="478"/>
          <ac:spMkLst>
            <pc:docMk/>
            <pc:sldMk cId="2247542823" sldId="339"/>
            <ac:spMk id="3" creationId="{CD218DFF-E217-49FA-A4A4-8AF94321A9BF}"/>
          </ac:spMkLst>
        </pc:spChg>
        <pc:spChg chg="del mod">
          <ac:chgData name="Christoph Sperl" userId="4af139c36cd33df3" providerId="LiveId" clId="{5AE0DC46-0947-413E-9420-BB97B4E69E75}" dt="2021-09-13T07:46:27.129" v="22999"/>
          <ac:spMkLst>
            <pc:docMk/>
            <pc:sldMk cId="2247542823" sldId="339"/>
            <ac:spMk id="4" creationId="{B48BFFAD-2188-4566-AB7D-6390EDD83229}"/>
          </ac:spMkLst>
        </pc:spChg>
        <pc:spChg chg="add mod">
          <ac:chgData name="Christoph Sperl" userId="4af139c36cd33df3" providerId="LiveId" clId="{5AE0DC46-0947-413E-9420-BB97B4E69E75}" dt="2021-09-23T11:41:28.902" v="34268" actId="20577"/>
          <ac:spMkLst>
            <pc:docMk/>
            <pc:sldMk cId="2247542823" sldId="339"/>
            <ac:spMk id="5" creationId="{46B341E7-083C-4323-9A0B-3681AC46BA5B}"/>
          </ac:spMkLst>
        </pc:spChg>
      </pc:sldChg>
      <pc:sldChg chg="add del">
        <pc:chgData name="Christoph Sperl" userId="4af139c36cd33df3" providerId="LiveId" clId="{5AE0DC46-0947-413E-9420-BB97B4E69E75}" dt="2021-09-13T07:46:54.586" v="23001"/>
        <pc:sldMkLst>
          <pc:docMk/>
          <pc:sldMk cId="2369641614" sldId="340"/>
        </pc:sldMkLst>
      </pc:sldChg>
      <pc:sldChg chg="addSp modSp new mod modAnim">
        <pc:chgData name="Christoph Sperl" userId="4af139c36cd33df3" providerId="LiveId" clId="{5AE0DC46-0947-413E-9420-BB97B4E69E75}" dt="2021-09-23T11:41:59.729" v="34276" actId="20577"/>
        <pc:sldMkLst>
          <pc:docMk/>
          <pc:sldMk cId="4036315585" sldId="340"/>
        </pc:sldMkLst>
        <pc:spChg chg="mod">
          <ac:chgData name="Christoph Sperl" userId="4af139c36cd33df3" providerId="LiveId" clId="{5AE0DC46-0947-413E-9420-BB97B4E69E75}" dt="2021-09-14T08:37:32.936" v="31426"/>
          <ac:spMkLst>
            <pc:docMk/>
            <pc:sldMk cId="4036315585" sldId="340"/>
            <ac:spMk id="2" creationId="{E514D94A-CB74-420D-987D-FAD8A00068F1}"/>
          </ac:spMkLst>
        </pc:spChg>
        <pc:spChg chg="add mod">
          <ac:chgData name="Christoph Sperl" userId="4af139c36cd33df3" providerId="LiveId" clId="{5AE0DC46-0947-413E-9420-BB97B4E69E75}" dt="2021-09-23T11:41:59.729" v="34276" actId="20577"/>
          <ac:spMkLst>
            <pc:docMk/>
            <pc:sldMk cId="4036315585" sldId="340"/>
            <ac:spMk id="3" creationId="{302D0E1A-6FF2-48EF-B388-3772C5C9102D}"/>
          </ac:spMkLst>
        </pc:spChg>
        <pc:spChg chg="add mod">
          <ac:chgData name="Christoph Sperl" userId="4af139c36cd33df3" providerId="LiveId" clId="{5AE0DC46-0947-413E-9420-BB97B4E69E75}" dt="2021-09-13T08:02:56.557" v="23991" actId="313"/>
          <ac:spMkLst>
            <pc:docMk/>
            <pc:sldMk cId="4036315585" sldId="340"/>
            <ac:spMk id="4" creationId="{A7AD2BC6-2FA9-472D-9013-0203A4871DF5}"/>
          </ac:spMkLst>
        </pc:spChg>
      </pc:sldChg>
      <pc:sldChg chg="addSp modSp new mod modAnim">
        <pc:chgData name="Christoph Sperl" userId="4af139c36cd33df3" providerId="LiveId" clId="{5AE0DC46-0947-413E-9420-BB97B4E69E75}" dt="2021-09-23T11:43:02.550" v="34290" actId="20577"/>
        <pc:sldMkLst>
          <pc:docMk/>
          <pc:sldMk cId="4080963148" sldId="341"/>
        </pc:sldMkLst>
        <pc:spChg chg="mod">
          <ac:chgData name="Christoph Sperl" userId="4af139c36cd33df3" providerId="LiveId" clId="{5AE0DC46-0947-413E-9420-BB97B4E69E75}" dt="2021-09-14T08:37:32.936" v="31426"/>
          <ac:spMkLst>
            <pc:docMk/>
            <pc:sldMk cId="4080963148" sldId="341"/>
            <ac:spMk id="2" creationId="{05E8FECB-A296-498C-A0A7-8E083EB87207}"/>
          </ac:spMkLst>
        </pc:spChg>
        <pc:spChg chg="add mod">
          <ac:chgData name="Christoph Sperl" userId="4af139c36cd33df3" providerId="LiveId" clId="{5AE0DC46-0947-413E-9420-BB97B4E69E75}" dt="2021-09-23T11:43:02.550" v="34290" actId="20577"/>
          <ac:spMkLst>
            <pc:docMk/>
            <pc:sldMk cId="4080963148" sldId="341"/>
            <ac:spMk id="3" creationId="{4FE3325F-07B0-413C-97E2-D8D9EB3EB923}"/>
          </ac:spMkLst>
        </pc:spChg>
      </pc:sldChg>
      <pc:sldChg chg="addSp modSp new mod modAnim">
        <pc:chgData name="Christoph Sperl" userId="4af139c36cd33df3" providerId="LiveId" clId="{5AE0DC46-0947-413E-9420-BB97B4E69E75}" dt="2021-09-23T11:44:41.025" v="34318" actId="20577"/>
        <pc:sldMkLst>
          <pc:docMk/>
          <pc:sldMk cId="3337240209" sldId="342"/>
        </pc:sldMkLst>
        <pc:spChg chg="mod">
          <ac:chgData name="Christoph Sperl" userId="4af139c36cd33df3" providerId="LiveId" clId="{5AE0DC46-0947-413E-9420-BB97B4E69E75}" dt="2021-09-14T08:37:32.936" v="31426"/>
          <ac:spMkLst>
            <pc:docMk/>
            <pc:sldMk cId="3337240209" sldId="342"/>
            <ac:spMk id="2" creationId="{A211BC77-E1BF-4E6D-B491-DE3FA29F9CE7}"/>
          </ac:spMkLst>
        </pc:spChg>
        <pc:spChg chg="add mod">
          <ac:chgData name="Christoph Sperl" userId="4af139c36cd33df3" providerId="LiveId" clId="{5AE0DC46-0947-413E-9420-BB97B4E69E75}" dt="2021-09-23T11:44:41.025" v="34318" actId="20577"/>
          <ac:spMkLst>
            <pc:docMk/>
            <pc:sldMk cId="3337240209" sldId="342"/>
            <ac:spMk id="3" creationId="{223C3F15-28D3-4C6B-A149-17F238AB908E}"/>
          </ac:spMkLst>
        </pc:spChg>
      </pc:sldChg>
      <pc:sldChg chg="addSp delSp modSp new mod delAnim modAnim">
        <pc:chgData name="Christoph Sperl" userId="4af139c36cd33df3" providerId="LiveId" clId="{5AE0DC46-0947-413E-9420-BB97B4E69E75}" dt="2021-09-23T11:44:53.825" v="34319" actId="20577"/>
        <pc:sldMkLst>
          <pc:docMk/>
          <pc:sldMk cId="570798251" sldId="343"/>
        </pc:sldMkLst>
        <pc:spChg chg="mod">
          <ac:chgData name="Christoph Sperl" userId="4af139c36cd33df3" providerId="LiveId" clId="{5AE0DC46-0947-413E-9420-BB97B4E69E75}" dt="2021-09-14T12:31:02.870" v="34035" actId="27636"/>
          <ac:spMkLst>
            <pc:docMk/>
            <pc:sldMk cId="570798251" sldId="343"/>
            <ac:spMk id="2" creationId="{A96A1879-0EA2-4F9F-9BC4-ADCCD3EDBD7E}"/>
          </ac:spMkLst>
        </pc:spChg>
        <pc:spChg chg="add del mod">
          <ac:chgData name="Christoph Sperl" userId="4af139c36cd33df3" providerId="LiveId" clId="{5AE0DC46-0947-413E-9420-BB97B4E69E75}" dt="2021-09-13T10:27:06.867" v="28497"/>
          <ac:spMkLst>
            <pc:docMk/>
            <pc:sldMk cId="570798251" sldId="343"/>
            <ac:spMk id="3" creationId="{D57C7E90-B44E-4A07-B5BF-9A07C21E009B}"/>
          </ac:spMkLst>
        </pc:spChg>
        <pc:spChg chg="add mod">
          <ac:chgData name="Christoph Sperl" userId="4af139c36cd33df3" providerId="LiveId" clId="{5AE0DC46-0947-413E-9420-BB97B4E69E75}" dt="2021-09-23T11:44:53.825" v="34319" actId="20577"/>
          <ac:spMkLst>
            <pc:docMk/>
            <pc:sldMk cId="570798251" sldId="343"/>
            <ac:spMk id="10" creationId="{A742B2D5-1822-4BD8-8B9E-2CF83C7034B7}"/>
          </ac:spMkLst>
        </pc:spChg>
        <pc:spChg chg="add del mod">
          <ac:chgData name="Christoph Sperl" userId="4af139c36cd33df3" providerId="LiveId" clId="{5AE0DC46-0947-413E-9420-BB97B4E69E75}" dt="2021-09-13T13:38:20.209" v="29731" actId="478"/>
          <ac:spMkLst>
            <pc:docMk/>
            <pc:sldMk cId="570798251" sldId="343"/>
            <ac:spMk id="11" creationId="{E0869320-7FEB-4252-AF60-7FC06CED2E93}"/>
          </ac:spMkLst>
        </pc:spChg>
        <pc:spChg chg="add del mod">
          <ac:chgData name="Christoph Sperl" userId="4af139c36cd33df3" providerId="LiveId" clId="{5AE0DC46-0947-413E-9420-BB97B4E69E75}" dt="2021-09-13T13:29:46.322" v="29367"/>
          <ac:spMkLst>
            <pc:docMk/>
            <pc:sldMk cId="570798251" sldId="343"/>
            <ac:spMk id="12" creationId="{FE8457F4-4726-4EF0-BC0B-415A0EC6412D}"/>
          </ac:spMkLst>
        </pc:spChg>
        <pc:spChg chg="add del mod">
          <ac:chgData name="Christoph Sperl" userId="4af139c36cd33df3" providerId="LiveId" clId="{5AE0DC46-0947-413E-9420-BB97B4E69E75}" dt="2021-09-13T13:38:18.903" v="29730" actId="478"/>
          <ac:spMkLst>
            <pc:docMk/>
            <pc:sldMk cId="570798251" sldId="343"/>
            <ac:spMk id="13" creationId="{A1685C91-D7DF-4A5A-989B-DC9C083835AC}"/>
          </ac:spMkLst>
        </pc:spChg>
        <pc:inkChg chg="add">
          <ac:chgData name="Christoph Sperl" userId="4af139c36cd33df3" providerId="LiveId" clId="{5AE0DC46-0947-413E-9420-BB97B4E69E75}" dt="2021-09-13T12:35:08.581" v="28498" actId="9405"/>
          <ac:inkMkLst>
            <pc:docMk/>
            <pc:sldMk cId="570798251" sldId="343"/>
            <ac:inkMk id="4" creationId="{DF01AB4A-09DB-4534-AF33-95D27797DCC9}"/>
          </ac:inkMkLst>
        </pc:inkChg>
        <pc:inkChg chg="add">
          <ac:chgData name="Christoph Sperl" userId="4af139c36cd33df3" providerId="LiveId" clId="{5AE0DC46-0947-413E-9420-BB97B4E69E75}" dt="2021-09-13T12:41:14.838" v="28499" actId="9405"/>
          <ac:inkMkLst>
            <pc:docMk/>
            <pc:sldMk cId="570798251" sldId="343"/>
            <ac:inkMk id="5" creationId="{260F5F13-CFA1-4290-820F-B6C27C16ED2A}"/>
          </ac:inkMkLst>
        </pc:inkChg>
        <pc:inkChg chg="add">
          <ac:chgData name="Christoph Sperl" userId="4af139c36cd33df3" providerId="LiveId" clId="{5AE0DC46-0947-413E-9420-BB97B4E69E75}" dt="2021-09-13T12:41:15.230" v="28500" actId="9405"/>
          <ac:inkMkLst>
            <pc:docMk/>
            <pc:sldMk cId="570798251" sldId="343"/>
            <ac:inkMk id="6" creationId="{F71ADFD6-62BE-4F09-A7CD-67EB67150045}"/>
          </ac:inkMkLst>
        </pc:inkChg>
        <pc:inkChg chg="add">
          <ac:chgData name="Christoph Sperl" userId="4af139c36cd33df3" providerId="LiveId" clId="{5AE0DC46-0947-413E-9420-BB97B4E69E75}" dt="2021-09-13T12:44:53.739" v="28501" actId="9405"/>
          <ac:inkMkLst>
            <pc:docMk/>
            <pc:sldMk cId="570798251" sldId="343"/>
            <ac:inkMk id="7" creationId="{02AC7F5D-4DC7-478A-8AED-FAA68F819869}"/>
          </ac:inkMkLst>
        </pc:inkChg>
        <pc:inkChg chg="add">
          <ac:chgData name="Christoph Sperl" userId="4af139c36cd33df3" providerId="LiveId" clId="{5AE0DC46-0947-413E-9420-BB97B4E69E75}" dt="2021-09-13T12:44:54.580" v="28502" actId="9405"/>
          <ac:inkMkLst>
            <pc:docMk/>
            <pc:sldMk cId="570798251" sldId="343"/>
            <ac:inkMk id="8" creationId="{4C56EF44-3DB3-4B5B-8E1D-70FB7B9C11FE}"/>
          </ac:inkMkLst>
        </pc:inkChg>
        <pc:inkChg chg="add">
          <ac:chgData name="Christoph Sperl" userId="4af139c36cd33df3" providerId="LiveId" clId="{5AE0DC46-0947-413E-9420-BB97B4E69E75}" dt="2021-09-13T12:44:55.786" v="28503" actId="9405"/>
          <ac:inkMkLst>
            <pc:docMk/>
            <pc:sldMk cId="570798251" sldId="343"/>
            <ac:inkMk id="9" creationId="{BDD58E99-2EC8-42B3-B785-EA74D54D5E6F}"/>
          </ac:inkMkLst>
        </pc:inkChg>
      </pc:sldChg>
      <pc:sldChg chg="addSp delSp modSp add mod addAnim delAnim modAnim">
        <pc:chgData name="Christoph Sperl" userId="4af139c36cd33df3" providerId="LiveId" clId="{5AE0DC46-0947-413E-9420-BB97B4E69E75}" dt="2021-09-23T12:09:56.353" v="35271" actId="6549"/>
        <pc:sldMkLst>
          <pc:docMk/>
          <pc:sldMk cId="2135764712" sldId="344"/>
        </pc:sldMkLst>
        <pc:spChg chg="mod">
          <ac:chgData name="Christoph Sperl" userId="4af139c36cd33df3" providerId="LiveId" clId="{5AE0DC46-0947-413E-9420-BB97B4E69E75}" dt="2021-09-14T08:37:32.936" v="31426"/>
          <ac:spMkLst>
            <pc:docMk/>
            <pc:sldMk cId="2135764712" sldId="344"/>
            <ac:spMk id="2" creationId="{A96A1879-0EA2-4F9F-9BC4-ADCCD3EDBD7E}"/>
          </ac:spMkLst>
        </pc:spChg>
        <pc:spChg chg="add del mod">
          <ac:chgData name="Christoph Sperl" userId="4af139c36cd33df3" providerId="LiveId" clId="{5AE0DC46-0947-413E-9420-BB97B4E69E75}" dt="2021-09-14T08:23:11.363" v="30084"/>
          <ac:spMkLst>
            <pc:docMk/>
            <pc:sldMk cId="2135764712" sldId="344"/>
            <ac:spMk id="10" creationId="{A742B2D5-1822-4BD8-8B9E-2CF83C7034B7}"/>
          </ac:spMkLst>
        </pc:spChg>
        <pc:spChg chg="add mod">
          <ac:chgData name="Christoph Sperl" userId="4af139c36cd33df3" providerId="LiveId" clId="{5AE0DC46-0947-413E-9420-BB97B4E69E75}" dt="2021-09-23T12:09:56.353" v="35271" actId="6549"/>
          <ac:spMkLst>
            <pc:docMk/>
            <pc:sldMk cId="2135764712" sldId="344"/>
            <ac:spMk id="11" creationId="{00404A36-440F-4948-9071-C790747F15EE}"/>
          </ac:spMkLst>
        </pc:spChg>
        <pc:spChg chg="add del">
          <ac:chgData name="Christoph Sperl" userId="4af139c36cd33df3" providerId="LiveId" clId="{5AE0DC46-0947-413E-9420-BB97B4E69E75}" dt="2021-09-13T13:32:43.986" v="29599" actId="478"/>
          <ac:spMkLst>
            <pc:docMk/>
            <pc:sldMk cId="2135764712" sldId="344"/>
            <ac:spMk id="11" creationId="{E0869320-7FEB-4252-AF60-7FC06CED2E93}"/>
          </ac:spMkLst>
        </pc:spChg>
        <pc:spChg chg="add del mod">
          <ac:chgData name="Christoph Sperl" userId="4af139c36cd33df3" providerId="LiveId" clId="{5AE0DC46-0947-413E-9420-BB97B4E69E75}" dt="2021-09-13T13:32:43.212" v="29598" actId="478"/>
          <ac:spMkLst>
            <pc:docMk/>
            <pc:sldMk cId="2135764712" sldId="344"/>
            <ac:spMk id="13" creationId="{A1685C91-D7DF-4A5A-989B-DC9C083835AC}"/>
          </ac:spMkLst>
        </pc:spChg>
      </pc:sldChg>
      <pc:sldChg chg="addSp delSp modSp new mod delAnim modAnim">
        <pc:chgData name="Christoph Sperl" userId="4af139c36cd33df3" providerId="LiveId" clId="{5AE0DC46-0947-413E-9420-BB97B4E69E75}" dt="2021-09-23T11:44:18.871" v="34316" actId="20577"/>
        <pc:sldMkLst>
          <pc:docMk/>
          <pc:sldMk cId="3550297079" sldId="345"/>
        </pc:sldMkLst>
        <pc:spChg chg="mod">
          <ac:chgData name="Christoph Sperl" userId="4af139c36cd33df3" providerId="LiveId" clId="{5AE0DC46-0947-413E-9420-BB97B4E69E75}" dt="2021-09-14T09:37:59.937" v="31456" actId="20577"/>
          <ac:spMkLst>
            <pc:docMk/>
            <pc:sldMk cId="3550297079" sldId="345"/>
            <ac:spMk id="2" creationId="{1487F8ED-AD6F-44A4-A579-F193220921E3}"/>
          </ac:spMkLst>
        </pc:spChg>
        <pc:spChg chg="add del mod">
          <ac:chgData name="Christoph Sperl" userId="4af139c36cd33df3" providerId="LiveId" clId="{5AE0DC46-0947-413E-9420-BB97B4E69E75}" dt="2021-09-14T09:38:18.416" v="31460"/>
          <ac:spMkLst>
            <pc:docMk/>
            <pc:sldMk cId="3550297079" sldId="345"/>
            <ac:spMk id="3" creationId="{10EA0DBE-8FC0-47FC-B722-ED9B5FE77192}"/>
          </ac:spMkLst>
        </pc:spChg>
        <pc:spChg chg="add mod">
          <ac:chgData name="Christoph Sperl" userId="4af139c36cd33df3" providerId="LiveId" clId="{5AE0DC46-0947-413E-9420-BB97B4E69E75}" dt="2021-09-23T11:44:18.871" v="34316" actId="20577"/>
          <ac:spMkLst>
            <pc:docMk/>
            <pc:sldMk cId="3550297079" sldId="345"/>
            <ac:spMk id="4" creationId="{FFC37700-7E34-406B-A1A6-4C7A8D4041DE}"/>
          </ac:spMkLst>
        </pc:spChg>
      </pc:sldChg>
      <pc:sldChg chg="addSp modSp new mod modAnim">
        <pc:chgData name="Christoph Sperl" userId="4af139c36cd33df3" providerId="LiveId" clId="{5AE0DC46-0947-413E-9420-BB97B4E69E75}" dt="2021-09-23T11:38:47.554" v="34232" actId="20577"/>
        <pc:sldMkLst>
          <pc:docMk/>
          <pc:sldMk cId="3634994364" sldId="346"/>
        </pc:sldMkLst>
        <pc:spChg chg="mod">
          <ac:chgData name="Christoph Sperl" userId="4af139c36cd33df3" providerId="LiveId" clId="{5AE0DC46-0947-413E-9420-BB97B4E69E75}" dt="2021-09-14T10:00:47.493" v="32553" actId="20577"/>
          <ac:spMkLst>
            <pc:docMk/>
            <pc:sldMk cId="3634994364" sldId="346"/>
            <ac:spMk id="2" creationId="{1EEBD1D9-B8F7-4FC8-8F11-007023270FF1}"/>
          </ac:spMkLst>
        </pc:spChg>
        <pc:spChg chg="add mod">
          <ac:chgData name="Christoph Sperl" userId="4af139c36cd33df3" providerId="LiveId" clId="{5AE0DC46-0947-413E-9420-BB97B4E69E75}" dt="2021-09-23T11:38:47.554" v="34232" actId="20577"/>
          <ac:spMkLst>
            <pc:docMk/>
            <pc:sldMk cId="3634994364" sldId="346"/>
            <ac:spMk id="3" creationId="{15D1E082-A9AA-44A3-9195-11D2EAE4C994}"/>
          </ac:spMkLst>
        </pc:spChg>
      </pc:sldChg>
      <pc:sldMasterChg chg="addSldLayout delSldLayout modSldLayout">
        <pc:chgData name="Christoph Sperl" userId="4af139c36cd33df3" providerId="LiveId" clId="{5AE0DC46-0947-413E-9420-BB97B4E69E75}" dt="2021-09-01T06:26:53.732" v="7154" actId="2696"/>
        <pc:sldMasterMkLst>
          <pc:docMk/>
          <pc:sldMasterMk cId="0" sldId="2147483648"/>
        </pc:sldMasterMkLst>
        <pc:sldLayoutChg chg="new del mod">
          <pc:chgData name="Christoph Sperl" userId="4af139c36cd33df3" providerId="LiveId" clId="{5AE0DC46-0947-413E-9420-BB97B4E69E75}" dt="2021-09-01T06:26:42.491" v="7153" actId="2696"/>
          <pc:sldLayoutMkLst>
            <pc:docMk/>
            <pc:sldMasterMk cId="0" sldId="2147483648"/>
            <pc:sldLayoutMk cId="3419931268" sldId="2147483651"/>
          </pc:sldLayoutMkLst>
        </pc:sldLayoutChg>
        <pc:sldLayoutChg chg="new del mod">
          <pc:chgData name="Christoph Sperl" userId="4af139c36cd33df3" providerId="LiveId" clId="{5AE0DC46-0947-413E-9420-BB97B4E69E75}" dt="2021-09-01T06:26:53.732" v="7154" actId="2696"/>
          <pc:sldLayoutMkLst>
            <pc:docMk/>
            <pc:sldMasterMk cId="0" sldId="2147483648"/>
            <pc:sldLayoutMk cId="950605428" sldId="2147483652"/>
          </pc:sldLayoutMkLst>
        </pc:sldLayoutChg>
      </pc:sldMasterChg>
      <pc:sldMasterChg chg="del delSldLayout">
        <pc:chgData name="Christoph Sperl" userId="4af139c36cd33df3" providerId="LiveId" clId="{5AE0DC46-0947-413E-9420-BB97B4E69E75}" dt="2021-08-27T07:27:07.589" v="2552" actId="47"/>
        <pc:sldMasterMkLst>
          <pc:docMk/>
          <pc:sldMasterMk cId="1137794655" sldId="2147483651"/>
        </pc:sldMasterMkLst>
        <pc:sldLayoutChg chg="del">
          <pc:chgData name="Christoph Sperl" userId="4af139c36cd33df3" providerId="LiveId" clId="{5AE0DC46-0947-413E-9420-BB97B4E69E75}" dt="2021-08-27T07:27:07.589" v="2552" actId="47"/>
          <pc:sldLayoutMkLst>
            <pc:docMk/>
            <pc:sldMasterMk cId="1137794655" sldId="2147483651"/>
            <pc:sldLayoutMk cId="4004040166" sldId="2147483652"/>
          </pc:sldLayoutMkLst>
        </pc:sldLayoutChg>
        <pc:sldLayoutChg chg="del">
          <pc:chgData name="Christoph Sperl" userId="4af139c36cd33df3" providerId="LiveId" clId="{5AE0DC46-0947-413E-9420-BB97B4E69E75}" dt="2021-08-27T07:27:07.589" v="2552" actId="47"/>
          <pc:sldLayoutMkLst>
            <pc:docMk/>
            <pc:sldMasterMk cId="1137794655" sldId="2147483651"/>
            <pc:sldLayoutMk cId="3711406481" sldId="2147483653"/>
          </pc:sldLayoutMkLst>
        </pc:sldLayoutChg>
      </pc:sldMasterChg>
      <pc:sldMasterChg chg="delSp modSp mod">
        <pc:chgData name="Christoph Sperl" userId="4af139c36cd33df3" providerId="LiveId" clId="{5AE0DC46-0947-413E-9420-BB97B4E69E75}" dt="2021-09-14T09:38:46.414" v="31463" actId="21"/>
        <pc:sldMasterMkLst>
          <pc:docMk/>
          <pc:sldMasterMk cId="794619739" sldId="2147483652"/>
        </pc:sldMasterMkLst>
        <pc:grpChg chg="del mod">
          <ac:chgData name="Christoph Sperl" userId="4af139c36cd33df3" providerId="LiveId" clId="{5AE0DC46-0947-413E-9420-BB97B4E69E75}" dt="2021-09-14T09:38:46.414" v="31463" actId="21"/>
          <ac:grpSpMkLst>
            <pc:docMk/>
            <pc:sldMasterMk cId="794619739" sldId="2147483652"/>
            <ac:grpSpMk id="7" creationId="{00000000-0000-0000-0000-000000000000}"/>
          </ac:grpSpMkLst>
        </pc:grp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35:08.55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4:53.7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4:54.57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4:55.78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1,'0'4,"5"7,1 6,0 4,-2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1:14.83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1:15.22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4:53.7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4:54.57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4:55.78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1,'0'4,"5"7,1 6,0 4,-2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35:08.55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1:14.83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2:41:15.22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0" cy="502676"/>
          </a:xfrm>
          <a:prstGeom prst="rect">
            <a:avLst/>
          </a:prstGeom>
        </p:spPr>
        <p:txBody>
          <a:bodyPr vert="horz" lIns="93150" tIns="46575" rIns="93150" bIns="46575" rtlCol="0"/>
          <a:lstStyle>
            <a:lvl1pPr algn="l">
              <a:defRPr sz="1200"/>
            </a:lvl1pPr>
          </a:lstStyle>
          <a:p>
            <a:endParaRPr lang="en-DE"/>
          </a:p>
        </p:txBody>
      </p:sp>
      <p:sp>
        <p:nvSpPr>
          <p:cNvPr id="3" name="Datumsplatzhalter 2"/>
          <p:cNvSpPr>
            <a:spLocks noGrp="1"/>
          </p:cNvSpPr>
          <p:nvPr>
            <p:ph type="dt" idx="1"/>
          </p:nvPr>
        </p:nvSpPr>
        <p:spPr>
          <a:xfrm>
            <a:off x="3901699" y="0"/>
            <a:ext cx="2984870" cy="502676"/>
          </a:xfrm>
          <a:prstGeom prst="rect">
            <a:avLst/>
          </a:prstGeom>
        </p:spPr>
        <p:txBody>
          <a:bodyPr vert="horz" lIns="93150" tIns="46575" rIns="93150" bIns="46575" rtlCol="0"/>
          <a:lstStyle>
            <a:lvl1pPr algn="r">
              <a:defRPr sz="1200"/>
            </a:lvl1pPr>
          </a:lstStyle>
          <a:p>
            <a:fld id="{086DB64A-39F4-4615-8ACB-8F2BEF279F0A}" type="datetimeFigureOut">
              <a:rPr lang="en-DE" smtClean="0"/>
              <a:t>23/09/2021</a:t>
            </a:fld>
            <a:endParaRPr lang="en-DE"/>
          </a:p>
        </p:txBody>
      </p:sp>
      <p:sp>
        <p:nvSpPr>
          <p:cNvPr id="4" name="Folienbildplatzhalt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3150" tIns="46575" rIns="93150" bIns="46575" rtlCol="0" anchor="ctr"/>
          <a:lstStyle/>
          <a:p>
            <a:endParaRPr lang="en-DE"/>
          </a:p>
        </p:txBody>
      </p:sp>
      <p:sp>
        <p:nvSpPr>
          <p:cNvPr id="5" name="Notizenplatzhalter 4"/>
          <p:cNvSpPr>
            <a:spLocks noGrp="1"/>
          </p:cNvSpPr>
          <p:nvPr>
            <p:ph type="body" sz="quarter" idx="3"/>
          </p:nvPr>
        </p:nvSpPr>
        <p:spPr>
          <a:xfrm>
            <a:off x="688817" y="4821505"/>
            <a:ext cx="5510530" cy="3944869"/>
          </a:xfrm>
          <a:prstGeom prst="rect">
            <a:avLst/>
          </a:prstGeom>
        </p:spPr>
        <p:txBody>
          <a:bodyPr vert="horz" lIns="93150" tIns="46575" rIns="93150" bIns="46575"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6" name="Fußzeilenplatzhalter 5"/>
          <p:cNvSpPr>
            <a:spLocks noGrp="1"/>
          </p:cNvSpPr>
          <p:nvPr>
            <p:ph type="ftr" sz="quarter" idx="4"/>
          </p:nvPr>
        </p:nvSpPr>
        <p:spPr>
          <a:xfrm>
            <a:off x="0" y="9516040"/>
            <a:ext cx="2984870" cy="502675"/>
          </a:xfrm>
          <a:prstGeom prst="rect">
            <a:avLst/>
          </a:prstGeom>
        </p:spPr>
        <p:txBody>
          <a:bodyPr vert="horz" lIns="93150" tIns="46575" rIns="93150" bIns="46575" rtlCol="0" anchor="b"/>
          <a:lstStyle>
            <a:lvl1pPr algn="l">
              <a:defRPr sz="1200"/>
            </a:lvl1pPr>
          </a:lstStyle>
          <a:p>
            <a:endParaRPr lang="en-DE"/>
          </a:p>
        </p:txBody>
      </p:sp>
      <p:sp>
        <p:nvSpPr>
          <p:cNvPr id="7" name="Foliennummernplatzhalter 6"/>
          <p:cNvSpPr>
            <a:spLocks noGrp="1"/>
          </p:cNvSpPr>
          <p:nvPr>
            <p:ph type="sldNum" sz="quarter" idx="5"/>
          </p:nvPr>
        </p:nvSpPr>
        <p:spPr>
          <a:xfrm>
            <a:off x="3901699" y="9516040"/>
            <a:ext cx="2984870" cy="502675"/>
          </a:xfrm>
          <a:prstGeom prst="rect">
            <a:avLst/>
          </a:prstGeom>
        </p:spPr>
        <p:txBody>
          <a:bodyPr vert="horz" lIns="93150" tIns="46575" rIns="93150" bIns="46575" rtlCol="0" anchor="b"/>
          <a:lstStyle>
            <a:lvl1pPr algn="r">
              <a:defRPr sz="1200"/>
            </a:lvl1pPr>
          </a:lstStyle>
          <a:p>
            <a:fld id="{B97FC736-87F4-4ABC-8BE4-FBA3358B686E}" type="slidenum">
              <a:rPr lang="en-DE" smtClean="0"/>
              <a:t>‹Nr.›</a:t>
            </a:fld>
            <a:endParaRPr lang="en-DE"/>
          </a:p>
        </p:txBody>
      </p:sp>
    </p:spTree>
    <p:extLst>
      <p:ext uri="{BB962C8B-B14F-4D97-AF65-F5344CB8AC3E}">
        <p14:creationId xmlns:p14="http://schemas.microsoft.com/office/powerpoint/2010/main" val="214576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B97FC736-87F4-4ABC-8BE4-FBA3358B686E}" type="slidenum">
              <a:rPr lang="en-DE" smtClean="0"/>
              <a:t>4</a:t>
            </a:fld>
            <a:endParaRPr lang="en-DE"/>
          </a:p>
        </p:txBody>
      </p:sp>
    </p:spTree>
    <p:extLst>
      <p:ext uri="{BB962C8B-B14F-4D97-AF65-F5344CB8AC3E}">
        <p14:creationId xmlns:p14="http://schemas.microsoft.com/office/powerpoint/2010/main" val="157762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51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Date Placeholder 2"/>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0795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2913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522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3157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38710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4651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79172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77627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el und Inhalt">
    <p:bg>
      <p:bgPr>
        <a:gradFill rotWithShape="1">
          <a:gsLst>
            <a:gs pos="0">
              <a:schemeClr val="tx1"/>
            </a:gs>
            <a:gs pos="49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311" y="602036"/>
            <a:ext cx="8534400" cy="995463"/>
          </a:xfrm>
        </p:spPr>
        <p:txBody>
          <a:bodyPr/>
          <a:lstStyle>
            <a:lvl1pPr>
              <a:defRPr b="1">
                <a:latin typeface="Open Sans Light" panose="020B0604020202020204" pitchFamily="34" charset="0"/>
                <a:ea typeface="Open Sans Light" panose="020B0604020202020204" pitchFamily="34" charset="0"/>
                <a:cs typeface="Open Sans Light" panose="020B0604020202020204" pitchFamily="34" charset="0"/>
              </a:defRPr>
            </a:lvl1pPr>
          </a:lstStyle>
          <a:p>
            <a:r>
              <a:rPr lang="de-DE" dirty="0"/>
              <a:t>Mastertitelformat bearbeiten</a:t>
            </a:r>
            <a:endParaRPr lang="en-US" dirty="0"/>
          </a:p>
        </p:txBody>
      </p:sp>
      <p:pic>
        <p:nvPicPr>
          <p:cNvPr id="7" name="Grafik 6">
            <a:extLst>
              <a:ext uri="{FF2B5EF4-FFF2-40B4-BE49-F238E27FC236}">
                <a16:creationId xmlns:a16="http://schemas.microsoft.com/office/drawing/2014/main" id="{D94D19E6-7934-4B6A-8223-CC2A0436F8C2}"/>
              </a:ext>
            </a:extLst>
          </p:cNvPr>
          <p:cNvPicPr>
            <a:picLocks noChangeAspect="1"/>
          </p:cNvPicPr>
          <p:nvPr userDrawn="1"/>
        </p:nvPicPr>
        <p:blipFill>
          <a:blip r:embed="rId2"/>
          <a:stretch>
            <a:fillRect/>
          </a:stretch>
        </p:blipFill>
        <p:spPr>
          <a:xfrm>
            <a:off x="7925913" y="383060"/>
            <a:ext cx="3903778" cy="995463"/>
          </a:xfrm>
          <a:prstGeom prst="rect">
            <a:avLst/>
          </a:prstGeom>
        </p:spPr>
      </p:pic>
      <p:sp>
        <p:nvSpPr>
          <p:cNvPr id="10" name="Textfeld 9">
            <a:extLst>
              <a:ext uri="{FF2B5EF4-FFF2-40B4-BE49-F238E27FC236}">
                <a16:creationId xmlns:a16="http://schemas.microsoft.com/office/drawing/2014/main" id="{911246F9-2304-4205-AB00-7A9689F8CEE4}"/>
              </a:ext>
            </a:extLst>
          </p:cNvPr>
          <p:cNvSpPr txBox="1"/>
          <p:nvPr userDrawn="1"/>
        </p:nvSpPr>
        <p:spPr>
          <a:xfrm>
            <a:off x="362311" y="1819073"/>
            <a:ext cx="11467380" cy="369460"/>
          </a:xfrm>
          <a:prstGeom prst="rect">
            <a:avLst/>
          </a:prstGeom>
          <a:noFill/>
        </p:spPr>
        <p:txBody>
          <a:bodyPr wrap="square" rtlCol="0">
            <a:spAutoFit/>
          </a:bodyPr>
          <a:lstStyle/>
          <a:p>
            <a:pPr marL="285757" indent="-285757">
              <a:buFont typeface="Arial" panose="020B0604020202020204" pitchFamily="34" charset="0"/>
              <a:buChar char="•"/>
            </a:pPr>
            <a:endParaRPr lang="en-DE" sz="1801"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158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839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a:t>Mastertitelformat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9498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297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4568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2454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8739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1959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9171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94619739"/>
      </p:ext>
    </p:extLst>
  </p:cSld>
  <p:clrMap bg1="dk1" tx1="lt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8.xml"/><Relationship Id="rId6" Type="http://schemas.openxmlformats.org/officeDocument/2006/relationships/customXml" Target="../ink/ink3.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customXml" Target="../ink/ink12.xml"/><Relationship Id="rId2" Type="http://schemas.openxmlformats.org/officeDocument/2006/relationships/customXml" Target="../ink/ink7.xml"/><Relationship Id="rId1" Type="http://schemas.openxmlformats.org/officeDocument/2006/relationships/slideLayout" Target="../slideLayouts/slideLayout18.xml"/><Relationship Id="rId6" Type="http://schemas.openxmlformats.org/officeDocument/2006/relationships/customXml" Target="../ink/ink9.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8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79025BA-46D5-4FB4-A234-74A6DD682F5D}"/>
              </a:ext>
            </a:extLst>
          </p:cNvPr>
          <p:cNvSpPr txBox="1"/>
          <p:nvPr/>
        </p:nvSpPr>
        <p:spPr>
          <a:xfrm>
            <a:off x="970749" y="2797183"/>
            <a:ext cx="9168714" cy="2400785"/>
          </a:xfrm>
          <a:prstGeom prst="rect">
            <a:avLst/>
          </a:prstGeom>
          <a:noFill/>
        </p:spPr>
        <p:txBody>
          <a:bodyPr wrap="square" rtlCol="0">
            <a:spAutoFit/>
          </a:bodyPr>
          <a:lstStyle/>
          <a:p>
            <a:r>
              <a:rPr lang="de-DE" sz="6601" b="1" dirty="0"/>
              <a:t>Der digitale Verein</a:t>
            </a:r>
            <a:br>
              <a:rPr lang="de-DE" sz="6601" b="1" dirty="0"/>
            </a:br>
            <a:r>
              <a:rPr lang="de-DE" sz="2800" b="1" dirty="0"/>
              <a:t>Ein Wegweiser für die Digitalisierung im Verein</a:t>
            </a:r>
            <a:br>
              <a:rPr lang="de-DE" sz="1050" b="1" dirty="0"/>
            </a:br>
            <a:br>
              <a:rPr lang="de-DE" sz="3200" b="1" dirty="0"/>
            </a:br>
            <a:r>
              <a:rPr lang="de-DE" sz="2400" b="1" dirty="0"/>
              <a:t>Christoph Sperl, Netxp GmbH</a:t>
            </a:r>
            <a:endParaRPr lang="en-DE" sz="6601" b="1" dirty="0"/>
          </a:p>
        </p:txBody>
      </p:sp>
      <p:pic>
        <p:nvPicPr>
          <p:cNvPr id="7" name="Grafik 6">
            <a:extLst>
              <a:ext uri="{FF2B5EF4-FFF2-40B4-BE49-F238E27FC236}">
                <a16:creationId xmlns:a16="http://schemas.microsoft.com/office/drawing/2014/main" id="{658192F3-9E9C-43AC-8CBC-8FD7AE8F5DA0}"/>
              </a:ext>
            </a:extLst>
          </p:cNvPr>
          <p:cNvPicPr>
            <a:picLocks noChangeAspect="1"/>
          </p:cNvPicPr>
          <p:nvPr/>
        </p:nvPicPr>
        <p:blipFill>
          <a:blip r:embed="rId2"/>
          <a:stretch>
            <a:fillRect/>
          </a:stretch>
        </p:blipFill>
        <p:spPr>
          <a:xfrm>
            <a:off x="7925912" y="383062"/>
            <a:ext cx="3903778" cy="995463"/>
          </a:xfrm>
          <a:prstGeom prst="rect">
            <a:avLst/>
          </a:prstGeom>
        </p:spPr>
      </p:pic>
    </p:spTree>
    <p:extLst>
      <p:ext uri="{BB962C8B-B14F-4D97-AF65-F5344CB8AC3E}">
        <p14:creationId xmlns:p14="http://schemas.microsoft.com/office/powerpoint/2010/main" val="1457507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26AD6-560F-4948-8DD4-D49B0AB6176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3FF7774-63B2-4D4B-B25F-58079835D79C}"/>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7F3EFC2D-253B-4747-9B16-7E8D226BFAEC}"/>
              </a:ext>
            </a:extLst>
          </p:cNvPr>
          <p:cNvPicPr>
            <a:picLocks noChangeAspect="1"/>
          </p:cNvPicPr>
          <p:nvPr/>
        </p:nvPicPr>
        <p:blipFill>
          <a:blip r:embed="rId2"/>
          <a:stretch>
            <a:fillRect/>
          </a:stretch>
        </p:blipFill>
        <p:spPr>
          <a:xfrm>
            <a:off x="1" y="0"/>
            <a:ext cx="12191999" cy="6870177"/>
          </a:xfrm>
          <a:prstGeom prst="rect">
            <a:avLst/>
          </a:prstGeom>
        </p:spPr>
      </p:pic>
    </p:spTree>
    <p:extLst>
      <p:ext uri="{BB962C8B-B14F-4D97-AF65-F5344CB8AC3E}">
        <p14:creationId xmlns:p14="http://schemas.microsoft.com/office/powerpoint/2010/main" val="343258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1ECBD-4359-44CA-AF36-7228296AE3E6}"/>
              </a:ext>
            </a:extLst>
          </p:cNvPr>
          <p:cNvSpPr>
            <a:spLocks noGrp="1"/>
          </p:cNvSpPr>
          <p:nvPr>
            <p:ph type="title"/>
          </p:nvPr>
        </p:nvSpPr>
        <p:spPr/>
        <p:txBody>
          <a:bodyPr/>
          <a:lstStyle/>
          <a:p>
            <a:r>
              <a:rPr lang="de-DE" dirty="0"/>
              <a:t>Fazit Speicher</a:t>
            </a:r>
            <a:endParaRPr lang="en-DE" dirty="0"/>
          </a:p>
        </p:txBody>
      </p:sp>
      <p:sp>
        <p:nvSpPr>
          <p:cNvPr id="6" name="Textfeld 5">
            <a:extLst>
              <a:ext uri="{FF2B5EF4-FFF2-40B4-BE49-F238E27FC236}">
                <a16:creationId xmlns:a16="http://schemas.microsoft.com/office/drawing/2014/main" id="{A85A0BAA-BCC5-4FD6-8609-E011F4C0C6FE}"/>
              </a:ext>
            </a:extLst>
          </p:cNvPr>
          <p:cNvSpPr txBox="1"/>
          <p:nvPr/>
        </p:nvSpPr>
        <p:spPr>
          <a:xfrm>
            <a:off x="362311" y="1877568"/>
            <a:ext cx="11308080" cy="1569660"/>
          </a:xfrm>
          <a:prstGeom prst="rect">
            <a:avLst/>
          </a:prstGeom>
          <a:noFill/>
        </p:spPr>
        <p:txBody>
          <a:bodyPr wrap="square" rtlCol="0">
            <a:spAutoFit/>
          </a:bodyPr>
          <a:lstStyle/>
          <a:p>
            <a:pPr>
              <a:spcBef>
                <a:spcPts val="600"/>
              </a:spcBef>
              <a:spcAft>
                <a:spcPts val="600"/>
              </a:spcAft>
            </a:pPr>
            <a:r>
              <a:rPr lang="de-DE" sz="2400" dirty="0"/>
              <a:t>Die Speicherung außer Haus ist nicht nur besser, sondern ganz klar zu empfehlen. </a:t>
            </a:r>
            <a:br>
              <a:rPr lang="de-DE" sz="2400" dirty="0"/>
            </a:br>
            <a:r>
              <a:rPr lang="de-DE" sz="2400" dirty="0"/>
              <a:t>Die Gefahren die in selbstüberwachten Systemen stecken, wiegen deutlich schwerer als die vermeintliche Kostenersparnis.</a:t>
            </a:r>
          </a:p>
        </p:txBody>
      </p:sp>
      <p:pic>
        <p:nvPicPr>
          <p:cNvPr id="1028" name="Picture 4" descr="👍 Daumen hoch-Emoji">
            <a:extLst>
              <a:ext uri="{FF2B5EF4-FFF2-40B4-BE49-F238E27FC236}">
                <a16:creationId xmlns:a16="http://schemas.microsoft.com/office/drawing/2014/main" id="{94EDF34E-CC9E-4B38-9AD6-524CA7458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506" y="4040659"/>
            <a:ext cx="2051222" cy="205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3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8C98D-88E5-421A-BED7-11678AB500F4}"/>
              </a:ext>
            </a:extLst>
          </p:cNvPr>
          <p:cNvSpPr>
            <a:spLocks noGrp="1"/>
          </p:cNvSpPr>
          <p:nvPr>
            <p:ph type="title"/>
          </p:nvPr>
        </p:nvSpPr>
        <p:spPr/>
        <p:txBody>
          <a:bodyPr/>
          <a:lstStyle/>
          <a:p>
            <a:r>
              <a:rPr lang="de-DE" dirty="0"/>
              <a:t>Mitgliederverwaltung</a:t>
            </a:r>
            <a:endParaRPr lang="en-DE" dirty="0"/>
          </a:p>
        </p:txBody>
      </p:sp>
      <p:sp>
        <p:nvSpPr>
          <p:cNvPr id="3" name="Textfeld 2">
            <a:extLst>
              <a:ext uri="{FF2B5EF4-FFF2-40B4-BE49-F238E27FC236}">
                <a16:creationId xmlns:a16="http://schemas.microsoft.com/office/drawing/2014/main" id="{9B8D506E-AD5E-4EAB-8F08-807256750030}"/>
              </a:ext>
            </a:extLst>
          </p:cNvPr>
          <p:cNvSpPr txBox="1"/>
          <p:nvPr/>
        </p:nvSpPr>
        <p:spPr>
          <a:xfrm>
            <a:off x="362311" y="1877568"/>
            <a:ext cx="11308080" cy="2492990"/>
          </a:xfrm>
          <a:prstGeom prst="rect">
            <a:avLst/>
          </a:prstGeom>
          <a:noFill/>
        </p:spPr>
        <p:txBody>
          <a:bodyPr wrap="square" rtlCol="0">
            <a:spAutoFit/>
          </a:bodyPr>
          <a:lstStyle/>
          <a:p>
            <a:pPr>
              <a:spcBef>
                <a:spcPts val="600"/>
              </a:spcBef>
              <a:spcAft>
                <a:spcPts val="600"/>
              </a:spcAft>
            </a:pPr>
            <a:r>
              <a:rPr lang="de-DE" dirty="0"/>
              <a:t>Die Mitgliederverwaltung ist die Herzkammer des Vereins. Viele Vereinsfunktionäre kennen noch die Zeit, als die Vereinsmitglieder in Karteikarten abgelegt wurden.</a:t>
            </a:r>
          </a:p>
          <a:p>
            <a:pPr>
              <a:spcBef>
                <a:spcPts val="600"/>
              </a:spcBef>
              <a:spcAft>
                <a:spcPts val="600"/>
              </a:spcAft>
            </a:pPr>
            <a:r>
              <a:rPr lang="de-DE" dirty="0"/>
              <a:t>Vor einer Zeit wurden dann die Mitglieder in den ersten Vereinsverwaltungsprogrammen gespeichert, lokal, auf dem PC des Vorstands.</a:t>
            </a:r>
          </a:p>
          <a:p>
            <a:pPr>
              <a:spcBef>
                <a:spcPts val="600"/>
              </a:spcBef>
              <a:spcAft>
                <a:spcPts val="600"/>
              </a:spcAft>
            </a:pPr>
            <a:r>
              <a:rPr lang="de-DE" dirty="0"/>
              <a:t>Die Funktion der Mitgliederverwaltung war sehr eingeschränkt, die Beitragsverwaltung kompliziert,</a:t>
            </a:r>
            <a:br>
              <a:rPr lang="de-DE" dirty="0"/>
            </a:br>
            <a:r>
              <a:rPr lang="de-DE" dirty="0"/>
              <a:t>das Erstellen von Listen statisch und aufwändig.</a:t>
            </a:r>
          </a:p>
          <a:p>
            <a:pPr>
              <a:spcBef>
                <a:spcPts val="600"/>
              </a:spcBef>
              <a:spcAft>
                <a:spcPts val="600"/>
              </a:spcAft>
            </a:pPr>
            <a:r>
              <a:rPr lang="de-DE" dirty="0"/>
              <a:t>Wie kann uns eine moderne Vereinsverwaltung mit zentraler Datenspeicherung in Zukunft helfen? </a:t>
            </a:r>
          </a:p>
        </p:txBody>
      </p:sp>
    </p:spTree>
    <p:extLst>
      <p:ext uri="{BB962C8B-B14F-4D97-AF65-F5344CB8AC3E}">
        <p14:creationId xmlns:p14="http://schemas.microsoft.com/office/powerpoint/2010/main" val="216608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A991D-A9B5-4B17-9737-FA0C4AC8D9FF}"/>
              </a:ext>
            </a:extLst>
          </p:cNvPr>
          <p:cNvSpPr>
            <a:spLocks noGrp="1"/>
          </p:cNvSpPr>
          <p:nvPr>
            <p:ph type="title"/>
          </p:nvPr>
        </p:nvSpPr>
        <p:spPr/>
        <p:txBody>
          <a:bodyPr/>
          <a:lstStyle/>
          <a:p>
            <a:r>
              <a:rPr lang="de-DE" dirty="0"/>
              <a:t>Gestern und Heute</a:t>
            </a:r>
            <a:endParaRPr lang="en-DE" dirty="0"/>
          </a:p>
        </p:txBody>
      </p:sp>
      <p:sp>
        <p:nvSpPr>
          <p:cNvPr id="3" name="Textfeld 2">
            <a:extLst>
              <a:ext uri="{FF2B5EF4-FFF2-40B4-BE49-F238E27FC236}">
                <a16:creationId xmlns:a16="http://schemas.microsoft.com/office/drawing/2014/main" id="{7DF2E217-5334-4267-BBEC-1F1EFA9B592C}"/>
              </a:ext>
            </a:extLst>
          </p:cNvPr>
          <p:cNvSpPr txBox="1"/>
          <p:nvPr/>
        </p:nvSpPr>
        <p:spPr>
          <a:xfrm>
            <a:off x="464949" y="1552824"/>
            <a:ext cx="4796726" cy="4319131"/>
          </a:xfrm>
          <a:prstGeom prst="rect">
            <a:avLst/>
          </a:prstGeom>
          <a:noFill/>
        </p:spPr>
        <p:txBody>
          <a:bodyPr wrap="square" rtlCol="0">
            <a:spAutoFit/>
          </a:bodyPr>
          <a:lstStyle/>
          <a:p>
            <a:pPr>
              <a:spcAft>
                <a:spcPts val="800"/>
              </a:spcAft>
            </a:pPr>
            <a:r>
              <a:rPr lang="de-DE" sz="2000" dirty="0"/>
              <a:t>Gestern</a:t>
            </a:r>
          </a:p>
          <a:p>
            <a:pPr marL="285750" indent="-285750">
              <a:spcAft>
                <a:spcPts val="600"/>
              </a:spcAft>
              <a:buFont typeface="Arial" panose="020B0604020202020204" pitchFamily="34" charset="0"/>
              <a:buChar char="•"/>
            </a:pPr>
            <a:r>
              <a:rPr lang="de-DE" dirty="0"/>
              <a:t>Lokal gespeicherte Daten</a:t>
            </a:r>
          </a:p>
          <a:p>
            <a:pPr marL="285750" indent="-285750">
              <a:spcAft>
                <a:spcPts val="600"/>
              </a:spcAft>
              <a:buFont typeface="Arial" panose="020B0604020202020204" pitchFamily="34" charset="0"/>
              <a:buChar char="•"/>
            </a:pPr>
            <a:r>
              <a:rPr lang="de-DE" dirty="0"/>
              <a:t>Gemeinsame Arbeit nicht möglich</a:t>
            </a:r>
          </a:p>
          <a:p>
            <a:pPr marL="285750" indent="-285750">
              <a:spcAft>
                <a:spcPts val="600"/>
              </a:spcAft>
              <a:buFont typeface="Arial" panose="020B0604020202020204" pitchFamily="34" charset="0"/>
              <a:buChar char="•"/>
            </a:pPr>
            <a:r>
              <a:rPr lang="de-DE" dirty="0"/>
              <a:t>Zugriff nur von einem Gerät aus</a:t>
            </a:r>
          </a:p>
          <a:p>
            <a:pPr marL="285750" indent="-285750">
              <a:spcAft>
                <a:spcPts val="600"/>
              </a:spcAft>
              <a:buFont typeface="Arial" panose="020B0604020202020204" pitchFamily="34" charset="0"/>
              <a:buChar char="•"/>
            </a:pPr>
            <a:r>
              <a:rPr lang="de-DE" dirty="0"/>
              <a:t>Kein Rechtesystem</a:t>
            </a:r>
          </a:p>
          <a:p>
            <a:pPr marL="285750" indent="-285750">
              <a:spcAft>
                <a:spcPts val="600"/>
              </a:spcAft>
              <a:buFont typeface="Arial" panose="020B0604020202020204" pitchFamily="34" charset="0"/>
              <a:buChar char="•"/>
            </a:pPr>
            <a:r>
              <a:rPr lang="de-DE" dirty="0"/>
              <a:t>Beitragsumstellung manuell</a:t>
            </a:r>
          </a:p>
          <a:p>
            <a:pPr marL="285750" indent="-285750">
              <a:spcAft>
                <a:spcPts val="600"/>
              </a:spcAft>
              <a:buFont typeface="Arial" panose="020B0604020202020204" pitchFamily="34" charset="0"/>
              <a:buChar char="•"/>
            </a:pPr>
            <a:r>
              <a:rPr lang="de-DE" dirty="0"/>
              <a:t>Starre Anzeige oder Suchlisten</a:t>
            </a:r>
          </a:p>
          <a:p>
            <a:pPr marL="285750" indent="-285750">
              <a:spcAft>
                <a:spcPts val="600"/>
              </a:spcAft>
              <a:buFont typeface="Arial" panose="020B0604020202020204" pitchFamily="34" charset="0"/>
              <a:buChar char="•"/>
            </a:pPr>
            <a:r>
              <a:rPr lang="de-DE" dirty="0"/>
              <a:t>Starre Datenfelder</a:t>
            </a:r>
          </a:p>
          <a:p>
            <a:pPr marL="285750" indent="-285750">
              <a:spcAft>
                <a:spcPts val="600"/>
              </a:spcAft>
              <a:buFont typeface="Arial" panose="020B0604020202020204" pitchFamily="34" charset="0"/>
              <a:buChar char="•"/>
            </a:pPr>
            <a:r>
              <a:rPr lang="de-DE" dirty="0"/>
              <a:t>Keine Verbindung zu Buchhaltung</a:t>
            </a:r>
          </a:p>
          <a:p>
            <a:pPr marL="285750" indent="-285750">
              <a:spcAft>
                <a:spcPts val="600"/>
              </a:spcAft>
              <a:buFont typeface="Arial" panose="020B0604020202020204" pitchFamily="34" charset="0"/>
              <a:buChar char="•"/>
            </a:pPr>
            <a:r>
              <a:rPr lang="de-DE" dirty="0"/>
              <a:t>Keine Verbindung zur Kommunikation </a:t>
            </a:r>
          </a:p>
          <a:p>
            <a:pPr marL="285750" indent="-285750">
              <a:spcAft>
                <a:spcPts val="600"/>
              </a:spcAft>
              <a:buFont typeface="Arial" panose="020B0604020202020204" pitchFamily="34" charset="0"/>
              <a:buChar char="•"/>
            </a:pPr>
            <a:endParaRPr lang="de-DE" dirty="0"/>
          </a:p>
          <a:p>
            <a:pPr marL="285750" indent="-285750">
              <a:spcAft>
                <a:spcPts val="600"/>
              </a:spcAft>
              <a:buFont typeface="Arial" panose="020B0604020202020204" pitchFamily="34" charset="0"/>
              <a:buChar char="•"/>
            </a:pPr>
            <a:endParaRPr lang="en-DE" dirty="0"/>
          </a:p>
        </p:txBody>
      </p:sp>
      <p:sp>
        <p:nvSpPr>
          <p:cNvPr id="4" name="Textfeld 3">
            <a:extLst>
              <a:ext uri="{FF2B5EF4-FFF2-40B4-BE49-F238E27FC236}">
                <a16:creationId xmlns:a16="http://schemas.microsoft.com/office/drawing/2014/main" id="{3CAC7723-E130-48AE-B2E8-50AA0F7C6F1E}"/>
              </a:ext>
            </a:extLst>
          </p:cNvPr>
          <p:cNvSpPr txBox="1"/>
          <p:nvPr/>
        </p:nvSpPr>
        <p:spPr>
          <a:xfrm>
            <a:off x="5631050" y="1541200"/>
            <a:ext cx="5325708" cy="4950073"/>
          </a:xfrm>
          <a:prstGeom prst="rect">
            <a:avLst/>
          </a:prstGeom>
          <a:noFill/>
        </p:spPr>
        <p:txBody>
          <a:bodyPr wrap="square" rtlCol="0">
            <a:spAutoFit/>
          </a:bodyPr>
          <a:lstStyle/>
          <a:p>
            <a:pPr>
              <a:spcAft>
                <a:spcPts val="800"/>
              </a:spcAft>
            </a:pPr>
            <a:r>
              <a:rPr lang="de-DE" sz="2000" dirty="0"/>
              <a:t>Heute</a:t>
            </a:r>
          </a:p>
          <a:p>
            <a:pPr marL="285750" indent="-285750">
              <a:spcAft>
                <a:spcPts val="600"/>
              </a:spcAft>
              <a:buFont typeface="Arial" panose="020B0604020202020204" pitchFamily="34" charset="0"/>
              <a:buChar char="•"/>
            </a:pPr>
            <a:r>
              <a:rPr lang="de-DE" dirty="0"/>
              <a:t>Zentraler Datenspeicher durch Dienstleister</a:t>
            </a:r>
          </a:p>
          <a:p>
            <a:pPr marL="285750" indent="-285750">
              <a:spcAft>
                <a:spcPts val="600"/>
              </a:spcAft>
              <a:buFont typeface="Arial" panose="020B0604020202020204" pitchFamily="34" charset="0"/>
              <a:buChar char="•"/>
            </a:pPr>
            <a:r>
              <a:rPr lang="de-DE" dirty="0"/>
              <a:t>Gemeinsames Arbeiten möglich</a:t>
            </a:r>
          </a:p>
          <a:p>
            <a:pPr marL="285750" indent="-285750">
              <a:spcAft>
                <a:spcPts val="600"/>
              </a:spcAft>
              <a:buFont typeface="Arial" panose="020B0604020202020204" pitchFamily="34" charset="0"/>
              <a:buChar char="•"/>
            </a:pPr>
            <a:r>
              <a:rPr lang="de-DE" dirty="0"/>
              <a:t>Zugriff von überall z. B. durch App</a:t>
            </a:r>
          </a:p>
          <a:p>
            <a:pPr marL="285750" indent="-285750">
              <a:spcAft>
                <a:spcPts val="600"/>
              </a:spcAft>
              <a:buFont typeface="Arial" panose="020B0604020202020204" pitchFamily="34" charset="0"/>
              <a:buChar char="•"/>
            </a:pPr>
            <a:r>
              <a:rPr lang="de-DE" dirty="0"/>
              <a:t>Benutzer durch Rechtesystem beschränkt</a:t>
            </a:r>
          </a:p>
          <a:p>
            <a:pPr marL="285750" indent="-285750">
              <a:spcAft>
                <a:spcPts val="600"/>
              </a:spcAft>
              <a:buFont typeface="Arial" panose="020B0604020202020204" pitchFamily="34" charset="0"/>
              <a:buChar char="•"/>
            </a:pPr>
            <a:r>
              <a:rPr lang="de-DE" dirty="0"/>
              <a:t>Beitragsumstellung automatisch</a:t>
            </a:r>
          </a:p>
          <a:p>
            <a:pPr marL="285750" indent="-285750">
              <a:spcAft>
                <a:spcPts val="600"/>
              </a:spcAft>
              <a:buFont typeface="Arial" panose="020B0604020202020204" pitchFamily="34" charset="0"/>
              <a:buChar char="•"/>
            </a:pPr>
            <a:r>
              <a:rPr lang="de-DE" dirty="0"/>
              <a:t>Suchlisten anpassbar und individuell</a:t>
            </a:r>
          </a:p>
          <a:p>
            <a:pPr marL="285750" indent="-285750">
              <a:spcAft>
                <a:spcPts val="600"/>
              </a:spcAft>
              <a:buFont typeface="Arial" panose="020B0604020202020204" pitchFamily="34" charset="0"/>
              <a:buChar char="•"/>
            </a:pPr>
            <a:r>
              <a:rPr lang="de-DE" dirty="0"/>
              <a:t>Felder individuell</a:t>
            </a:r>
          </a:p>
          <a:p>
            <a:pPr marL="285750" indent="-285750">
              <a:spcAft>
                <a:spcPts val="600"/>
              </a:spcAft>
              <a:buFont typeface="Arial" panose="020B0604020202020204" pitchFamily="34" charset="0"/>
              <a:buChar char="•"/>
            </a:pPr>
            <a:r>
              <a:rPr lang="de-DE" dirty="0"/>
              <a:t>Direkte Verbindung zu Buchhaltung</a:t>
            </a:r>
          </a:p>
          <a:p>
            <a:pPr marL="285750" indent="-285750">
              <a:spcAft>
                <a:spcPts val="600"/>
              </a:spcAft>
              <a:buFont typeface="Arial" panose="020B0604020202020204" pitchFamily="34" charset="0"/>
              <a:buChar char="•"/>
            </a:pPr>
            <a:r>
              <a:rPr lang="de-DE" dirty="0"/>
              <a:t>Verbindung zur Kommunikation</a:t>
            </a:r>
          </a:p>
          <a:p>
            <a:pPr marL="285750" indent="-285750">
              <a:spcAft>
                <a:spcPts val="600"/>
              </a:spcAft>
              <a:buFont typeface="Arial" panose="020B0604020202020204" pitchFamily="34" charset="0"/>
              <a:buChar char="•"/>
            </a:pPr>
            <a:r>
              <a:rPr lang="de-DE" dirty="0"/>
              <a:t>Benutzergesteuerte Datenerfassung</a:t>
            </a:r>
          </a:p>
          <a:p>
            <a:pPr marL="285750" indent="-285750">
              <a:spcAft>
                <a:spcPts val="600"/>
              </a:spcAft>
              <a:buFont typeface="Arial" panose="020B0604020202020204" pitchFamily="34" charset="0"/>
              <a:buChar char="•"/>
            </a:pPr>
            <a:r>
              <a:rPr lang="de-DE" dirty="0"/>
              <a:t>Verbindung zur Internetseite des </a:t>
            </a:r>
            <a:br>
              <a:rPr lang="de-DE" dirty="0"/>
            </a:br>
            <a:r>
              <a:rPr lang="de-DE" dirty="0"/>
              <a:t>Vereins zur Datenselbstpflege</a:t>
            </a:r>
          </a:p>
          <a:p>
            <a:pPr marL="285750" indent="-285750">
              <a:spcAft>
                <a:spcPts val="600"/>
              </a:spcAft>
              <a:buFont typeface="Arial" panose="020B0604020202020204" pitchFamily="34" charset="0"/>
              <a:buChar char="•"/>
            </a:pPr>
            <a:r>
              <a:rPr lang="de-DE" dirty="0"/>
              <a:t>Anbindung zur Schließanlage</a:t>
            </a:r>
          </a:p>
        </p:txBody>
      </p:sp>
    </p:spTree>
    <p:extLst>
      <p:ext uri="{BB962C8B-B14F-4D97-AF65-F5344CB8AC3E}">
        <p14:creationId xmlns:p14="http://schemas.microsoft.com/office/powerpoint/2010/main" val="25463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46BCC-36AA-4362-9D25-FBC3BD2F90E3}"/>
              </a:ext>
            </a:extLst>
          </p:cNvPr>
          <p:cNvSpPr>
            <a:spLocks noGrp="1"/>
          </p:cNvSpPr>
          <p:nvPr>
            <p:ph type="title"/>
          </p:nvPr>
        </p:nvSpPr>
        <p:spPr/>
        <p:txBody>
          <a:bodyPr/>
          <a:lstStyle/>
          <a:p>
            <a:r>
              <a:rPr lang="de-DE" dirty="0"/>
              <a:t>Fazit Mitgliederverwaltung</a:t>
            </a:r>
            <a:endParaRPr lang="en-DE" dirty="0"/>
          </a:p>
        </p:txBody>
      </p:sp>
      <p:sp>
        <p:nvSpPr>
          <p:cNvPr id="3" name="Textfeld 2">
            <a:extLst>
              <a:ext uri="{FF2B5EF4-FFF2-40B4-BE49-F238E27FC236}">
                <a16:creationId xmlns:a16="http://schemas.microsoft.com/office/drawing/2014/main" id="{DBB73CCC-F52C-4DEC-BD7F-46D45EDEE3C7}"/>
              </a:ext>
            </a:extLst>
          </p:cNvPr>
          <p:cNvSpPr txBox="1"/>
          <p:nvPr/>
        </p:nvSpPr>
        <p:spPr>
          <a:xfrm>
            <a:off x="362311" y="1877568"/>
            <a:ext cx="11308080" cy="3508653"/>
          </a:xfrm>
          <a:prstGeom prst="rect">
            <a:avLst/>
          </a:prstGeom>
          <a:noFill/>
        </p:spPr>
        <p:txBody>
          <a:bodyPr wrap="square" rtlCol="0">
            <a:spAutoFit/>
          </a:bodyPr>
          <a:lstStyle/>
          <a:p>
            <a:pPr>
              <a:spcBef>
                <a:spcPts val="600"/>
              </a:spcBef>
              <a:spcAft>
                <a:spcPts val="600"/>
              </a:spcAft>
            </a:pPr>
            <a:r>
              <a:rPr lang="de-DE" sz="2400" dirty="0"/>
              <a:t>Mit einer modernen, zeitgemäßen Mitgliederverwaltung werden deutlich mehr Aufgaben erledigt als nur zu speichern, wer Mitglied im Verein ist.</a:t>
            </a:r>
          </a:p>
          <a:p>
            <a:pPr>
              <a:spcBef>
                <a:spcPts val="600"/>
              </a:spcBef>
              <a:spcAft>
                <a:spcPts val="600"/>
              </a:spcAft>
            </a:pPr>
            <a:r>
              <a:rPr lang="de-DE" sz="2400" dirty="0"/>
              <a:t>Eine moderne Mitgliederverwaltung ist der zentrale Punkt in der Vereinsverwaltung, die hier hinterlegten Daten werden sowohl in der Buchhaltung, als auch in der Kommunikation verwendet.</a:t>
            </a:r>
          </a:p>
          <a:p>
            <a:pPr>
              <a:spcBef>
                <a:spcPts val="600"/>
              </a:spcBef>
              <a:spcAft>
                <a:spcPts val="600"/>
              </a:spcAft>
            </a:pPr>
            <a:r>
              <a:rPr lang="de-DE" sz="2400" dirty="0"/>
              <a:t>Mitglieder können persönliche Daten direkt erfassen und ändern. </a:t>
            </a:r>
            <a:br>
              <a:rPr lang="de-DE" sz="2400" dirty="0"/>
            </a:br>
            <a:r>
              <a:rPr lang="de-DE" sz="2400" dirty="0"/>
              <a:t>Der Verein überwacht die Änderungen.</a:t>
            </a:r>
          </a:p>
          <a:p>
            <a:pPr>
              <a:spcBef>
                <a:spcPts val="600"/>
              </a:spcBef>
              <a:spcAft>
                <a:spcPts val="600"/>
              </a:spcAft>
            </a:pPr>
            <a:r>
              <a:rPr lang="de-DE" sz="2400" dirty="0"/>
              <a:t>Der Zugriff auf Mitgliederdaten ist mit mobilen Endgeräten möglich.</a:t>
            </a:r>
          </a:p>
        </p:txBody>
      </p:sp>
    </p:spTree>
    <p:extLst>
      <p:ext uri="{BB962C8B-B14F-4D97-AF65-F5344CB8AC3E}">
        <p14:creationId xmlns:p14="http://schemas.microsoft.com/office/powerpoint/2010/main" val="26152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7802E-EAF6-42A2-8D39-4B895980D761}"/>
              </a:ext>
            </a:extLst>
          </p:cNvPr>
          <p:cNvSpPr>
            <a:spLocks noGrp="1"/>
          </p:cNvSpPr>
          <p:nvPr>
            <p:ph type="title"/>
          </p:nvPr>
        </p:nvSpPr>
        <p:spPr/>
        <p:txBody>
          <a:bodyPr/>
          <a:lstStyle/>
          <a:p>
            <a:r>
              <a:rPr lang="de-DE" dirty="0"/>
              <a:t>Finanzen</a:t>
            </a:r>
            <a:endParaRPr lang="en-DE" dirty="0"/>
          </a:p>
        </p:txBody>
      </p:sp>
      <p:sp>
        <p:nvSpPr>
          <p:cNvPr id="3" name="Textfeld 2">
            <a:extLst>
              <a:ext uri="{FF2B5EF4-FFF2-40B4-BE49-F238E27FC236}">
                <a16:creationId xmlns:a16="http://schemas.microsoft.com/office/drawing/2014/main" id="{4EEE5AD1-8242-44BB-9B34-211DFF53D4EC}"/>
              </a:ext>
            </a:extLst>
          </p:cNvPr>
          <p:cNvSpPr txBox="1"/>
          <p:nvPr/>
        </p:nvSpPr>
        <p:spPr>
          <a:xfrm>
            <a:off x="362311" y="1877568"/>
            <a:ext cx="11308080" cy="3477875"/>
          </a:xfrm>
          <a:prstGeom prst="rect">
            <a:avLst/>
          </a:prstGeom>
          <a:noFill/>
        </p:spPr>
        <p:txBody>
          <a:bodyPr wrap="square" rtlCol="0">
            <a:spAutoFit/>
          </a:bodyPr>
          <a:lstStyle/>
          <a:p>
            <a:pPr>
              <a:spcBef>
                <a:spcPts val="600"/>
              </a:spcBef>
              <a:spcAft>
                <a:spcPts val="600"/>
              </a:spcAft>
            </a:pPr>
            <a:r>
              <a:rPr lang="de-DE" dirty="0"/>
              <a:t>Die Finanzverwaltung im Verein ist die Aufgabe im Verein, die die größte Sorgfalt benötigt.</a:t>
            </a:r>
          </a:p>
          <a:p>
            <a:pPr>
              <a:spcBef>
                <a:spcPts val="600"/>
              </a:spcBef>
              <a:spcAft>
                <a:spcPts val="600"/>
              </a:spcAft>
            </a:pPr>
            <a:r>
              <a:rPr lang="de-DE" dirty="0"/>
              <a:t>Alle Einnahmen und Ausgaben müssen in speziellen Kontenrahmen gebucht werden, alle Belege zu </a:t>
            </a:r>
            <a:r>
              <a:rPr lang="de-DE"/>
              <a:t>diesen Buchungen </a:t>
            </a:r>
            <a:r>
              <a:rPr lang="de-DE" dirty="0"/>
              <a:t>abgelegt werden, kein Beleg darf fehlen. Die Beleghaltung wird im System „Kontoauszug – Beleg“ durchgeführt. Buchungsnummern werden manuell vergeben.</a:t>
            </a:r>
          </a:p>
          <a:p>
            <a:pPr>
              <a:spcBef>
                <a:spcPts val="600"/>
              </a:spcBef>
              <a:spcAft>
                <a:spcPts val="600"/>
              </a:spcAft>
            </a:pPr>
            <a:r>
              <a:rPr lang="de-DE" dirty="0"/>
              <a:t>Für den Zahlungsverkehr werden meist spezielle Programme der verwendeten Banken benutzt, ohne eine Verbindung zur Vereinsverwaltung. Die Buchungen werden von Kontoauszügen abgetippt.</a:t>
            </a:r>
          </a:p>
          <a:p>
            <a:pPr>
              <a:spcBef>
                <a:spcPts val="600"/>
              </a:spcBef>
              <a:spcAft>
                <a:spcPts val="600"/>
              </a:spcAft>
            </a:pPr>
            <a:r>
              <a:rPr lang="de-DE" dirty="0"/>
              <a:t>Rechnungen werden mit Microsoft Word erstellt, die Zahlungskontrolle findet mithilfe von </a:t>
            </a:r>
            <a:br>
              <a:rPr lang="de-DE" dirty="0"/>
            </a:br>
            <a:r>
              <a:rPr lang="de-DE" dirty="0"/>
              <a:t>Listen statt, genauso wie die Kontrolle der zu entrichtenden Beiträge.</a:t>
            </a:r>
          </a:p>
          <a:p>
            <a:pPr>
              <a:spcBef>
                <a:spcPts val="600"/>
              </a:spcBef>
              <a:spcAft>
                <a:spcPts val="600"/>
              </a:spcAft>
            </a:pPr>
            <a:r>
              <a:rPr lang="de-DE" dirty="0"/>
              <a:t>Für die Erstellung der finanziellen Berichte werden Excellisten erstellt, die mit den </a:t>
            </a:r>
            <a:br>
              <a:rPr lang="de-DE" dirty="0"/>
            </a:br>
            <a:r>
              <a:rPr lang="de-DE" dirty="0"/>
              <a:t>Zahlen der Buchhaltung „gefüttert“ werden.</a:t>
            </a:r>
          </a:p>
        </p:txBody>
      </p:sp>
    </p:spTree>
    <p:extLst>
      <p:ext uri="{BB962C8B-B14F-4D97-AF65-F5344CB8AC3E}">
        <p14:creationId xmlns:p14="http://schemas.microsoft.com/office/powerpoint/2010/main" val="237408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A991D-A9B5-4B17-9737-FA0C4AC8D9FF}"/>
              </a:ext>
            </a:extLst>
          </p:cNvPr>
          <p:cNvSpPr>
            <a:spLocks noGrp="1"/>
          </p:cNvSpPr>
          <p:nvPr>
            <p:ph type="title"/>
          </p:nvPr>
        </p:nvSpPr>
        <p:spPr/>
        <p:txBody>
          <a:bodyPr/>
          <a:lstStyle/>
          <a:p>
            <a:r>
              <a:rPr lang="de-DE" dirty="0"/>
              <a:t>Gestern und Heute</a:t>
            </a:r>
            <a:endParaRPr lang="en-DE" dirty="0"/>
          </a:p>
        </p:txBody>
      </p:sp>
      <p:sp>
        <p:nvSpPr>
          <p:cNvPr id="3" name="Textfeld 2">
            <a:extLst>
              <a:ext uri="{FF2B5EF4-FFF2-40B4-BE49-F238E27FC236}">
                <a16:creationId xmlns:a16="http://schemas.microsoft.com/office/drawing/2014/main" id="{7DF2E217-5334-4267-BBEC-1F1EFA9B592C}"/>
              </a:ext>
            </a:extLst>
          </p:cNvPr>
          <p:cNvSpPr txBox="1"/>
          <p:nvPr/>
        </p:nvSpPr>
        <p:spPr>
          <a:xfrm>
            <a:off x="464949" y="1552824"/>
            <a:ext cx="4796726" cy="4719241"/>
          </a:xfrm>
          <a:prstGeom prst="rect">
            <a:avLst/>
          </a:prstGeom>
          <a:noFill/>
        </p:spPr>
        <p:txBody>
          <a:bodyPr wrap="square" rtlCol="0">
            <a:spAutoFit/>
          </a:bodyPr>
          <a:lstStyle/>
          <a:p>
            <a:pPr>
              <a:spcAft>
                <a:spcPts val="800"/>
              </a:spcAft>
            </a:pPr>
            <a:r>
              <a:rPr lang="de-DE" sz="2000" dirty="0"/>
              <a:t>Gestern</a:t>
            </a:r>
          </a:p>
          <a:p>
            <a:pPr marL="285750" indent="-285750">
              <a:spcAft>
                <a:spcPts val="600"/>
              </a:spcAft>
              <a:buFont typeface="Arial" panose="020B0604020202020204" pitchFamily="34" charset="0"/>
              <a:buChar char="•"/>
            </a:pPr>
            <a:r>
              <a:rPr lang="de-DE" dirty="0"/>
              <a:t>Zahlungsverkehr mit Banksoftware</a:t>
            </a:r>
          </a:p>
          <a:p>
            <a:pPr marL="285750" indent="-285750">
              <a:spcAft>
                <a:spcPts val="600"/>
              </a:spcAft>
              <a:buFont typeface="Arial" panose="020B0604020202020204" pitchFamily="34" charset="0"/>
              <a:buChar char="•"/>
            </a:pPr>
            <a:r>
              <a:rPr lang="de-DE" dirty="0"/>
              <a:t>Buchhaltung - Abtippen von Kontoauszügen</a:t>
            </a:r>
          </a:p>
          <a:p>
            <a:pPr marL="285750" indent="-285750">
              <a:spcAft>
                <a:spcPts val="600"/>
              </a:spcAft>
              <a:buFont typeface="Arial" panose="020B0604020202020204" pitchFamily="34" charset="0"/>
              <a:buChar char="•"/>
            </a:pPr>
            <a:r>
              <a:rPr lang="de-DE" dirty="0"/>
              <a:t>Buchhaltung ohne Verbindung zur Mitgliederverwaltung oder Komm.</a:t>
            </a:r>
          </a:p>
          <a:p>
            <a:pPr marL="285750" indent="-285750">
              <a:spcAft>
                <a:spcPts val="600"/>
              </a:spcAft>
              <a:buFont typeface="Arial" panose="020B0604020202020204" pitchFamily="34" charset="0"/>
              <a:buChar char="•"/>
            </a:pPr>
            <a:r>
              <a:rPr lang="de-DE" dirty="0"/>
              <a:t>Rechnungswesen als externes Programm</a:t>
            </a:r>
          </a:p>
          <a:p>
            <a:pPr marL="285750" indent="-285750">
              <a:spcAft>
                <a:spcPts val="600"/>
              </a:spcAft>
              <a:buFont typeface="Arial" panose="020B0604020202020204" pitchFamily="34" charset="0"/>
              <a:buChar char="•"/>
            </a:pPr>
            <a:r>
              <a:rPr lang="de-DE" dirty="0"/>
              <a:t>Spendenquittungen manuell erzeugen</a:t>
            </a:r>
          </a:p>
          <a:p>
            <a:pPr marL="285750" indent="-285750">
              <a:spcAft>
                <a:spcPts val="600"/>
              </a:spcAft>
              <a:buFont typeface="Arial" panose="020B0604020202020204" pitchFamily="34" charset="0"/>
              <a:buChar char="•"/>
            </a:pPr>
            <a:r>
              <a:rPr lang="de-DE" dirty="0"/>
              <a:t>Beleghaltung Ablage/Ordner</a:t>
            </a:r>
          </a:p>
          <a:p>
            <a:pPr marL="285750" indent="-285750">
              <a:spcAft>
                <a:spcPts val="600"/>
              </a:spcAft>
              <a:buFont typeface="Arial" panose="020B0604020202020204" pitchFamily="34" charset="0"/>
              <a:buChar char="•"/>
            </a:pPr>
            <a:r>
              <a:rPr lang="de-DE" dirty="0"/>
              <a:t>Beitragsberechnung mit Mitgliederverwaltung</a:t>
            </a:r>
          </a:p>
          <a:p>
            <a:pPr marL="285750" indent="-285750">
              <a:spcAft>
                <a:spcPts val="600"/>
              </a:spcAft>
              <a:buFont typeface="Arial" panose="020B0604020202020204" pitchFamily="34" charset="0"/>
              <a:buChar char="•"/>
            </a:pPr>
            <a:r>
              <a:rPr lang="de-DE" dirty="0"/>
              <a:t>Auswertung mit Excel oder Papier</a:t>
            </a:r>
          </a:p>
          <a:p>
            <a:pPr marL="285750" indent="-285750">
              <a:spcAft>
                <a:spcPts val="600"/>
              </a:spcAft>
              <a:buFont typeface="Arial" panose="020B0604020202020204" pitchFamily="34" charset="0"/>
              <a:buChar char="•"/>
            </a:pPr>
            <a:r>
              <a:rPr lang="de-DE" dirty="0"/>
              <a:t>Buchhaltung zentral</a:t>
            </a:r>
          </a:p>
        </p:txBody>
      </p:sp>
      <p:sp>
        <p:nvSpPr>
          <p:cNvPr id="4" name="Textfeld 3">
            <a:extLst>
              <a:ext uri="{FF2B5EF4-FFF2-40B4-BE49-F238E27FC236}">
                <a16:creationId xmlns:a16="http://schemas.microsoft.com/office/drawing/2014/main" id="{3CAC7723-E130-48AE-B2E8-50AA0F7C6F1E}"/>
              </a:ext>
            </a:extLst>
          </p:cNvPr>
          <p:cNvSpPr txBox="1"/>
          <p:nvPr/>
        </p:nvSpPr>
        <p:spPr>
          <a:xfrm>
            <a:off x="5631050" y="1541200"/>
            <a:ext cx="5421961" cy="4996240"/>
          </a:xfrm>
          <a:prstGeom prst="rect">
            <a:avLst/>
          </a:prstGeom>
          <a:noFill/>
        </p:spPr>
        <p:txBody>
          <a:bodyPr wrap="square" rtlCol="0">
            <a:spAutoFit/>
          </a:bodyPr>
          <a:lstStyle/>
          <a:p>
            <a:pPr>
              <a:spcAft>
                <a:spcPts val="800"/>
              </a:spcAft>
            </a:pPr>
            <a:r>
              <a:rPr lang="de-DE" sz="2000" dirty="0"/>
              <a:t>Heute</a:t>
            </a:r>
          </a:p>
          <a:p>
            <a:pPr marL="285750" indent="-285750">
              <a:spcAft>
                <a:spcPts val="600"/>
              </a:spcAft>
              <a:buFont typeface="Arial" panose="020B0604020202020204" pitchFamily="34" charset="0"/>
              <a:buChar char="•"/>
            </a:pPr>
            <a:r>
              <a:rPr lang="de-DE" dirty="0"/>
              <a:t>Zahlungsverkehr mit Vereinsverwaltung</a:t>
            </a:r>
          </a:p>
          <a:p>
            <a:pPr marL="285750" indent="-285750">
              <a:spcAft>
                <a:spcPts val="600"/>
              </a:spcAft>
              <a:buFont typeface="Arial" panose="020B0604020202020204" pitchFamily="34" charset="0"/>
              <a:buChar char="•"/>
            </a:pPr>
            <a:r>
              <a:rPr lang="de-DE" dirty="0"/>
              <a:t>Abrufen der Umsätze mit </a:t>
            </a:r>
            <a:br>
              <a:rPr lang="de-DE" dirty="0"/>
            </a:br>
            <a:r>
              <a:rPr lang="de-DE" dirty="0"/>
              <a:t>Vereinsverwaltung</a:t>
            </a:r>
          </a:p>
          <a:p>
            <a:pPr marL="285750" indent="-285750">
              <a:spcAft>
                <a:spcPts val="600"/>
              </a:spcAft>
              <a:buFont typeface="Arial" panose="020B0604020202020204" pitchFamily="34" charset="0"/>
              <a:buChar char="•"/>
            </a:pPr>
            <a:r>
              <a:rPr lang="de-DE" dirty="0"/>
              <a:t>Buchhaltung als integrativer Bestandteil der Vereinsverwaltung</a:t>
            </a:r>
          </a:p>
          <a:p>
            <a:pPr marL="285750" indent="-285750">
              <a:spcAft>
                <a:spcPts val="600"/>
              </a:spcAft>
              <a:buFont typeface="Arial" panose="020B0604020202020204" pitchFamily="34" charset="0"/>
              <a:buChar char="•"/>
            </a:pPr>
            <a:r>
              <a:rPr lang="de-DE" dirty="0"/>
              <a:t>Rechnungswesen integriert in Vereinsverwaltung</a:t>
            </a:r>
          </a:p>
          <a:p>
            <a:pPr marL="285750" indent="-285750">
              <a:spcAft>
                <a:spcPts val="600"/>
              </a:spcAft>
              <a:buFont typeface="Arial" panose="020B0604020202020204" pitchFamily="34" charset="0"/>
              <a:buChar char="•"/>
            </a:pPr>
            <a:r>
              <a:rPr lang="de-DE" dirty="0"/>
              <a:t>Spendenquittungen als Bestandteil der VV</a:t>
            </a:r>
          </a:p>
          <a:p>
            <a:pPr marL="285750" indent="-285750">
              <a:spcAft>
                <a:spcPts val="600"/>
              </a:spcAft>
              <a:buFont typeface="Arial" panose="020B0604020202020204" pitchFamily="34" charset="0"/>
              <a:buChar char="•"/>
            </a:pPr>
            <a:r>
              <a:rPr lang="de-DE" dirty="0"/>
              <a:t>Beleghaltung papierlos</a:t>
            </a:r>
          </a:p>
          <a:p>
            <a:pPr marL="285750" indent="-285750">
              <a:spcAft>
                <a:spcPts val="600"/>
              </a:spcAft>
              <a:buFont typeface="Arial" panose="020B0604020202020204" pitchFamily="34" charset="0"/>
              <a:buChar char="•"/>
            </a:pPr>
            <a:r>
              <a:rPr lang="de-DE" dirty="0"/>
              <a:t>Beitragsabrechnung integriert </a:t>
            </a:r>
            <a:br>
              <a:rPr lang="de-DE" dirty="0"/>
            </a:br>
            <a:r>
              <a:rPr lang="de-DE" dirty="0"/>
              <a:t>(MV-ZV-BH-Komm)   </a:t>
            </a:r>
          </a:p>
          <a:p>
            <a:pPr marL="285750" indent="-285750">
              <a:spcAft>
                <a:spcPts val="600"/>
              </a:spcAft>
              <a:buFont typeface="Arial" panose="020B0604020202020204" pitchFamily="34" charset="0"/>
              <a:buChar char="•"/>
            </a:pPr>
            <a:r>
              <a:rPr lang="de-DE" dirty="0"/>
              <a:t>Auswertung integriert in VV</a:t>
            </a:r>
          </a:p>
          <a:p>
            <a:pPr marL="285750" indent="-285750">
              <a:spcAft>
                <a:spcPts val="600"/>
              </a:spcAft>
              <a:buFont typeface="Arial" panose="020B0604020202020204" pitchFamily="34" charset="0"/>
              <a:buChar char="•"/>
            </a:pPr>
            <a:r>
              <a:rPr lang="de-DE" dirty="0"/>
              <a:t>Buchhaltung dezentral, jede Abteilung bucht in einer Vereinsverwaltung</a:t>
            </a:r>
          </a:p>
        </p:txBody>
      </p:sp>
    </p:spTree>
    <p:extLst>
      <p:ext uri="{BB962C8B-B14F-4D97-AF65-F5344CB8AC3E}">
        <p14:creationId xmlns:p14="http://schemas.microsoft.com/office/powerpoint/2010/main" val="77862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558AE-FF47-4440-BB6C-19BCAA1A31D9}"/>
              </a:ext>
            </a:extLst>
          </p:cNvPr>
          <p:cNvSpPr>
            <a:spLocks noGrp="1"/>
          </p:cNvSpPr>
          <p:nvPr>
            <p:ph type="title"/>
          </p:nvPr>
        </p:nvSpPr>
        <p:spPr/>
        <p:txBody>
          <a:bodyPr/>
          <a:lstStyle/>
          <a:p>
            <a:r>
              <a:rPr lang="de-DE" dirty="0"/>
              <a:t>Fazit Finanzen</a:t>
            </a:r>
            <a:endParaRPr lang="en-DE" dirty="0"/>
          </a:p>
        </p:txBody>
      </p:sp>
      <p:sp>
        <p:nvSpPr>
          <p:cNvPr id="3" name="Textfeld 2">
            <a:extLst>
              <a:ext uri="{FF2B5EF4-FFF2-40B4-BE49-F238E27FC236}">
                <a16:creationId xmlns:a16="http://schemas.microsoft.com/office/drawing/2014/main" id="{BB927312-B9D8-40AF-8766-EFDFC2A6F75D}"/>
              </a:ext>
            </a:extLst>
          </p:cNvPr>
          <p:cNvSpPr txBox="1"/>
          <p:nvPr/>
        </p:nvSpPr>
        <p:spPr>
          <a:xfrm>
            <a:off x="362311" y="1877568"/>
            <a:ext cx="11308080" cy="2985433"/>
          </a:xfrm>
          <a:prstGeom prst="rect">
            <a:avLst/>
          </a:prstGeom>
          <a:noFill/>
        </p:spPr>
        <p:txBody>
          <a:bodyPr wrap="square" rtlCol="0">
            <a:spAutoFit/>
          </a:bodyPr>
          <a:lstStyle/>
          <a:p>
            <a:pPr>
              <a:spcBef>
                <a:spcPts val="600"/>
              </a:spcBef>
              <a:spcAft>
                <a:spcPts val="600"/>
              </a:spcAft>
            </a:pPr>
            <a:r>
              <a:rPr lang="de-DE" sz="2400" dirty="0"/>
              <a:t>Eine moderne Finanzverwaltung spart Zeit durch die Verbindung zu allen anderen Bereichen der Vereinsverwaltung. </a:t>
            </a:r>
          </a:p>
          <a:p>
            <a:pPr>
              <a:spcBef>
                <a:spcPts val="600"/>
              </a:spcBef>
              <a:spcAft>
                <a:spcPts val="600"/>
              </a:spcAft>
            </a:pPr>
            <a:r>
              <a:rPr lang="de-DE" sz="2400" dirty="0"/>
              <a:t>So werden Umsätze von der Bank abgerufen, Mitgliedsbeiträge bei der Buchung als erledigt markiert. Rechnungen und Mahnungen werden </a:t>
            </a:r>
            <a:br>
              <a:rPr lang="de-DE" sz="2400" dirty="0"/>
            </a:br>
            <a:r>
              <a:rPr lang="de-DE" sz="2400" dirty="0"/>
              <a:t>per </a:t>
            </a:r>
            <a:r>
              <a:rPr lang="de-DE" sz="2400" dirty="0" err="1"/>
              <a:t>eMail</a:t>
            </a:r>
            <a:r>
              <a:rPr lang="de-DE" sz="2400" dirty="0"/>
              <a:t> versandt.</a:t>
            </a:r>
          </a:p>
          <a:p>
            <a:pPr>
              <a:spcBef>
                <a:spcPts val="600"/>
              </a:spcBef>
              <a:spcAft>
                <a:spcPts val="600"/>
              </a:spcAft>
            </a:pPr>
            <a:r>
              <a:rPr lang="de-DE" sz="2400" dirty="0"/>
              <a:t>Eine moderne Auswertung ist variabel, passt sich Ihren Anforderungen </a:t>
            </a:r>
            <a:br>
              <a:rPr lang="de-DE" sz="2400" dirty="0"/>
            </a:br>
            <a:r>
              <a:rPr lang="de-DE" sz="2400" dirty="0"/>
              <a:t>an und bietet ein Finanzplanungswerkzeug.</a:t>
            </a:r>
          </a:p>
        </p:txBody>
      </p:sp>
    </p:spTree>
    <p:extLst>
      <p:ext uri="{BB962C8B-B14F-4D97-AF65-F5344CB8AC3E}">
        <p14:creationId xmlns:p14="http://schemas.microsoft.com/office/powerpoint/2010/main" val="335313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BD1D9-B8F7-4FC8-8F11-007023270FF1}"/>
              </a:ext>
            </a:extLst>
          </p:cNvPr>
          <p:cNvSpPr>
            <a:spLocks noGrp="1"/>
          </p:cNvSpPr>
          <p:nvPr>
            <p:ph type="title"/>
          </p:nvPr>
        </p:nvSpPr>
        <p:spPr/>
        <p:txBody>
          <a:bodyPr/>
          <a:lstStyle/>
          <a:p>
            <a:r>
              <a:rPr lang="de-DE" dirty="0"/>
              <a:t>Lösungsvorschläge</a:t>
            </a:r>
            <a:endParaRPr lang="en-DE" dirty="0"/>
          </a:p>
        </p:txBody>
      </p:sp>
      <p:sp>
        <p:nvSpPr>
          <p:cNvPr id="3" name="Textfeld 2">
            <a:extLst>
              <a:ext uri="{FF2B5EF4-FFF2-40B4-BE49-F238E27FC236}">
                <a16:creationId xmlns:a16="http://schemas.microsoft.com/office/drawing/2014/main" id="{15D1E082-A9AA-44A3-9195-11D2EAE4C994}"/>
              </a:ext>
            </a:extLst>
          </p:cNvPr>
          <p:cNvSpPr txBox="1"/>
          <p:nvPr/>
        </p:nvSpPr>
        <p:spPr>
          <a:xfrm>
            <a:off x="362311" y="1877568"/>
            <a:ext cx="10231110" cy="4216539"/>
          </a:xfrm>
          <a:prstGeom prst="rect">
            <a:avLst/>
          </a:prstGeom>
          <a:noFill/>
        </p:spPr>
        <p:txBody>
          <a:bodyPr wrap="square" rtlCol="0">
            <a:spAutoFit/>
          </a:bodyPr>
          <a:lstStyle/>
          <a:p>
            <a:pPr>
              <a:spcBef>
                <a:spcPts val="600"/>
              </a:spcBef>
              <a:spcAft>
                <a:spcPts val="600"/>
              </a:spcAft>
            </a:pPr>
            <a:r>
              <a:rPr lang="de-DE" dirty="0"/>
              <a:t>Auf dem Markt finden sich viele Vereinsverwaltungsprogramme. </a:t>
            </a:r>
            <a:br>
              <a:rPr lang="de-DE" dirty="0"/>
            </a:br>
            <a:r>
              <a:rPr lang="de-DE" dirty="0"/>
              <a:t>Bei der Auswahl sollte aber auf einige Punkte eingegangen werden.</a:t>
            </a:r>
          </a:p>
          <a:p>
            <a:pPr marL="285750" indent="-285750">
              <a:spcBef>
                <a:spcPts val="600"/>
              </a:spcBef>
              <a:spcAft>
                <a:spcPts val="600"/>
              </a:spcAft>
              <a:buFont typeface="Arial" panose="020B0604020202020204" pitchFamily="34" charset="0"/>
              <a:buChar char="•"/>
            </a:pPr>
            <a:r>
              <a:rPr lang="de-DE" dirty="0"/>
              <a:t>Zentraler Datenbestand</a:t>
            </a:r>
          </a:p>
          <a:p>
            <a:pPr marL="285750" indent="-285750">
              <a:spcBef>
                <a:spcPts val="600"/>
              </a:spcBef>
              <a:spcAft>
                <a:spcPts val="600"/>
              </a:spcAft>
              <a:buFont typeface="Arial" panose="020B0604020202020204" pitchFamily="34" charset="0"/>
              <a:buChar char="•"/>
            </a:pPr>
            <a:r>
              <a:rPr lang="de-DE" dirty="0"/>
              <a:t>Mehrbenutzersystem mit einstellbaren Benutzerrechten</a:t>
            </a:r>
          </a:p>
          <a:p>
            <a:pPr marL="285750" indent="-285750">
              <a:spcBef>
                <a:spcPts val="600"/>
              </a:spcBef>
              <a:spcAft>
                <a:spcPts val="600"/>
              </a:spcAft>
              <a:buFont typeface="Arial" panose="020B0604020202020204" pitchFamily="34" charset="0"/>
              <a:buChar char="•"/>
            </a:pPr>
            <a:r>
              <a:rPr lang="de-DE" dirty="0"/>
              <a:t>Kombination aus Mitgliederverwaltung, Finanzen und Kommunikation</a:t>
            </a:r>
          </a:p>
          <a:p>
            <a:pPr marL="285750" indent="-285750">
              <a:spcBef>
                <a:spcPts val="600"/>
              </a:spcBef>
              <a:spcAft>
                <a:spcPts val="600"/>
              </a:spcAft>
              <a:buFont typeface="Arial" panose="020B0604020202020204" pitchFamily="34" charset="0"/>
              <a:buChar char="•"/>
            </a:pPr>
            <a:r>
              <a:rPr lang="de-DE" dirty="0"/>
              <a:t>Der Zahlungsverkehr und der Abruf der Kontoumsätze sollte möglich sein.</a:t>
            </a:r>
          </a:p>
          <a:p>
            <a:pPr marL="285750" indent="-285750">
              <a:spcBef>
                <a:spcPts val="600"/>
              </a:spcBef>
              <a:spcAft>
                <a:spcPts val="600"/>
              </a:spcAft>
              <a:buFont typeface="Arial" panose="020B0604020202020204" pitchFamily="34" charset="0"/>
              <a:buChar char="•"/>
            </a:pPr>
            <a:r>
              <a:rPr lang="de-DE" dirty="0"/>
              <a:t>Idealerweise mit Mitgliederaufnahme und Änderung über die Internetseite des Vereins</a:t>
            </a:r>
          </a:p>
          <a:p>
            <a:pPr marL="285750" indent="-285750">
              <a:spcBef>
                <a:spcPts val="600"/>
              </a:spcBef>
              <a:spcAft>
                <a:spcPts val="600"/>
              </a:spcAft>
              <a:buFont typeface="Arial" panose="020B0604020202020204" pitchFamily="34" charset="0"/>
              <a:buChar char="•"/>
            </a:pPr>
            <a:r>
              <a:rPr lang="de-DE" dirty="0"/>
              <a:t>Preiswert – Die auf dem Markt zu findenden Anbieter unterscheiden sich teilweise drastisch</a:t>
            </a:r>
          </a:p>
          <a:p>
            <a:pPr marL="285750" indent="-285750">
              <a:spcBef>
                <a:spcPts val="600"/>
              </a:spcBef>
              <a:spcAft>
                <a:spcPts val="600"/>
              </a:spcAft>
              <a:buFont typeface="Arial" panose="020B0604020202020204" pitchFamily="34" charset="0"/>
              <a:buChar char="•"/>
            </a:pPr>
            <a:r>
              <a:rPr lang="de-DE" dirty="0"/>
              <a:t>Aus eigener Erfahrung wird eine vereinseigene App zur Kommunikation nicht verwendet, außer es wird ein Mehrwert mit angeboten (</a:t>
            </a:r>
            <a:r>
              <a:rPr lang="de-DE" dirty="0" err="1"/>
              <a:t>Terminbuchungsystem</a:t>
            </a:r>
            <a:r>
              <a:rPr lang="de-DE" dirty="0"/>
              <a:t>) </a:t>
            </a:r>
          </a:p>
        </p:txBody>
      </p:sp>
    </p:spTree>
    <p:extLst>
      <p:ext uri="{BB962C8B-B14F-4D97-AF65-F5344CB8AC3E}">
        <p14:creationId xmlns:p14="http://schemas.microsoft.com/office/powerpoint/2010/main" val="363499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346DD-121C-4013-8CFC-3C7801479D95}"/>
              </a:ext>
            </a:extLst>
          </p:cNvPr>
          <p:cNvSpPr>
            <a:spLocks noGrp="1"/>
          </p:cNvSpPr>
          <p:nvPr>
            <p:ph type="title"/>
          </p:nvPr>
        </p:nvSpPr>
        <p:spPr/>
        <p:txBody>
          <a:bodyPr/>
          <a:lstStyle/>
          <a:p>
            <a:r>
              <a:rPr lang="de-DE" dirty="0"/>
              <a:t>Kommunikation</a:t>
            </a:r>
            <a:endParaRPr lang="en-DE" dirty="0"/>
          </a:p>
        </p:txBody>
      </p:sp>
      <p:sp>
        <p:nvSpPr>
          <p:cNvPr id="3" name="Textfeld 2">
            <a:extLst>
              <a:ext uri="{FF2B5EF4-FFF2-40B4-BE49-F238E27FC236}">
                <a16:creationId xmlns:a16="http://schemas.microsoft.com/office/drawing/2014/main" id="{16F264B4-A3F0-45D7-A50C-17A2ACFF9C0D}"/>
              </a:ext>
            </a:extLst>
          </p:cNvPr>
          <p:cNvSpPr txBox="1"/>
          <p:nvPr/>
        </p:nvSpPr>
        <p:spPr>
          <a:xfrm>
            <a:off x="362311" y="1877568"/>
            <a:ext cx="11308080" cy="3754874"/>
          </a:xfrm>
          <a:prstGeom prst="rect">
            <a:avLst/>
          </a:prstGeom>
          <a:noFill/>
        </p:spPr>
        <p:txBody>
          <a:bodyPr wrap="square" rtlCol="0">
            <a:spAutoFit/>
          </a:bodyPr>
          <a:lstStyle/>
          <a:p>
            <a:pPr>
              <a:spcBef>
                <a:spcPts val="600"/>
              </a:spcBef>
              <a:spcAft>
                <a:spcPts val="600"/>
              </a:spcAft>
            </a:pPr>
            <a:r>
              <a:rPr lang="de-DE" dirty="0"/>
              <a:t>Gerade der Bereich der Kommunikation ändert sich momentan rasend schnell. Viele Vereine laden mit der Tageszeitung zur jährlich stattfindenden Hauptversammlung ein, obwohl inzwischen über 50% der Bevölkerung keinen Zugriff auf eine Tageszeitung haben. </a:t>
            </a:r>
          </a:p>
          <a:p>
            <a:pPr>
              <a:spcBef>
                <a:spcPts val="600"/>
              </a:spcBef>
              <a:spcAft>
                <a:spcPts val="600"/>
              </a:spcAft>
            </a:pPr>
            <a:r>
              <a:rPr lang="de-DE" dirty="0"/>
              <a:t>Kurzfristige Informationen, wie Kursangebote oder Sportergebnisse werden per Aushang mitgeteilt. Auch diesen liest niemand mehr.</a:t>
            </a:r>
          </a:p>
          <a:p>
            <a:pPr>
              <a:spcBef>
                <a:spcPts val="600"/>
              </a:spcBef>
              <a:spcAft>
                <a:spcPts val="600"/>
              </a:spcAft>
            </a:pPr>
            <a:r>
              <a:rPr lang="de-DE" dirty="0"/>
              <a:t>Der Briefversand mit der Post wird zusehends teurer, Ehrenamtler zum Verteilen der Post fehlen.</a:t>
            </a:r>
          </a:p>
          <a:p>
            <a:pPr>
              <a:spcBef>
                <a:spcPts val="600"/>
              </a:spcBef>
              <a:spcAft>
                <a:spcPts val="600"/>
              </a:spcAft>
            </a:pPr>
            <a:r>
              <a:rPr lang="de-DE" dirty="0"/>
              <a:t>Für die Zukunft gilt es ein oder mehrere Kommunikationsinstrumente zu finden, </a:t>
            </a:r>
            <a:br>
              <a:rPr lang="de-DE" dirty="0"/>
            </a:br>
            <a:r>
              <a:rPr lang="de-DE" dirty="0"/>
              <a:t>die kostengünstig sind und gleichzeitig die Mehrheit der Mitglieder sicher erreicht. </a:t>
            </a:r>
            <a:br>
              <a:rPr lang="de-DE" dirty="0"/>
            </a:br>
            <a:r>
              <a:rPr lang="de-DE" dirty="0"/>
              <a:t>Es muss natürlich sichergestellt sein, dass das Medium aber auch DSGVO konform ist.</a:t>
            </a:r>
          </a:p>
          <a:p>
            <a:pPr>
              <a:spcBef>
                <a:spcPts val="600"/>
              </a:spcBef>
              <a:spcAft>
                <a:spcPts val="600"/>
              </a:spcAft>
            </a:pPr>
            <a:r>
              <a:rPr lang="de-DE" dirty="0"/>
              <a:t>Vereine die mit Briefpost einladen, drucken, falzen, kuvertieren und frankieren die </a:t>
            </a:r>
            <a:br>
              <a:rPr lang="de-DE" dirty="0"/>
            </a:br>
            <a:r>
              <a:rPr lang="de-DE" dirty="0"/>
              <a:t>Briefe in manueller Handarbeit. Ehrenamtler sind auch hier nur schwer zu begeistern. </a:t>
            </a:r>
          </a:p>
        </p:txBody>
      </p:sp>
    </p:spTree>
    <p:extLst>
      <p:ext uri="{BB962C8B-B14F-4D97-AF65-F5344CB8AC3E}">
        <p14:creationId xmlns:p14="http://schemas.microsoft.com/office/powerpoint/2010/main" val="17593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10E75-B4FD-4FA7-AE69-25E5D98A6282}"/>
              </a:ext>
            </a:extLst>
          </p:cNvPr>
          <p:cNvSpPr>
            <a:spLocks noGrp="1"/>
          </p:cNvSpPr>
          <p:nvPr>
            <p:ph type="title"/>
          </p:nvPr>
        </p:nvSpPr>
        <p:spPr/>
        <p:txBody>
          <a:bodyPr/>
          <a:lstStyle/>
          <a:p>
            <a:r>
              <a:rPr lang="de-DE" dirty="0"/>
              <a:t>Einleitung</a:t>
            </a:r>
            <a:endParaRPr lang="en-DE" dirty="0"/>
          </a:p>
        </p:txBody>
      </p:sp>
      <p:sp>
        <p:nvSpPr>
          <p:cNvPr id="4" name="Textfeld 3">
            <a:extLst>
              <a:ext uri="{FF2B5EF4-FFF2-40B4-BE49-F238E27FC236}">
                <a16:creationId xmlns:a16="http://schemas.microsoft.com/office/drawing/2014/main" id="{EDECBD94-5B7C-48A9-941C-84D0E2A48CDD}"/>
              </a:ext>
            </a:extLst>
          </p:cNvPr>
          <p:cNvSpPr txBox="1"/>
          <p:nvPr/>
        </p:nvSpPr>
        <p:spPr>
          <a:xfrm>
            <a:off x="362311" y="1877568"/>
            <a:ext cx="11308080" cy="3877985"/>
          </a:xfrm>
          <a:prstGeom prst="rect">
            <a:avLst/>
          </a:prstGeom>
          <a:noFill/>
        </p:spPr>
        <p:txBody>
          <a:bodyPr wrap="square" rtlCol="0">
            <a:spAutoFit/>
          </a:bodyPr>
          <a:lstStyle/>
          <a:p>
            <a:pPr>
              <a:spcBef>
                <a:spcPts val="600"/>
              </a:spcBef>
              <a:spcAft>
                <a:spcPts val="600"/>
              </a:spcAft>
            </a:pPr>
            <a:r>
              <a:rPr lang="de-DE" dirty="0"/>
              <a:t>Die Digitalisierung im Verein hat schon vor langer Zeit begonnen. Fast kein Verein kassiert mehr den Beitrag bar, oder verwaltet die Vereinsmitglieder mit Karteikarten. Streng genommen stehen wir also nicht vor der Digitalisierung, sondern sind bereits seit Jahren mitendrinn.</a:t>
            </a:r>
          </a:p>
          <a:p>
            <a:pPr>
              <a:spcBef>
                <a:spcPts val="600"/>
              </a:spcBef>
              <a:spcAft>
                <a:spcPts val="600"/>
              </a:spcAft>
            </a:pPr>
            <a:r>
              <a:rPr lang="de-DE" dirty="0"/>
              <a:t>Nun ist es aber an der Zeit, den Werkzeugkasten des Vereins wieder zu erneuern. Technische Entwicklungen wie die Cloud, Internetfähige Mobilgeräte oder andere Internetdienste bieten uns viele Chancen mit neuen  Instrumenten, die Arbeit von uns meist ehrenamtlichen Vereinsfunktionären zu erleichtern. </a:t>
            </a:r>
          </a:p>
          <a:p>
            <a:pPr>
              <a:spcBef>
                <a:spcPts val="600"/>
              </a:spcBef>
              <a:spcAft>
                <a:spcPts val="600"/>
              </a:spcAft>
            </a:pPr>
            <a:r>
              <a:rPr lang="de-DE" dirty="0"/>
              <a:t>In Zukunft wird es für uns leichter sein Nachfolger zu finden, wenn das Werkzeug das wir ihnen mitgeben zeitgemäß ist und eine moderne Arbeitsweise zulässt. Niemand hilft uns eine Gipsdecke zu montieren, wenn wir ihm einen Schraubendreher in die Hand drücken.</a:t>
            </a:r>
          </a:p>
          <a:p>
            <a:pPr>
              <a:spcBef>
                <a:spcPts val="600"/>
              </a:spcBef>
              <a:spcAft>
                <a:spcPts val="600"/>
              </a:spcAft>
            </a:pPr>
            <a:r>
              <a:rPr lang="de-DE" dirty="0"/>
              <a:t>Ich will Sie überzeugen, diese neuen Werkzeuge einzusetzen. Diese erleichtern Ihnen die Arbeit, helfen Fehler zu vermeiden und sparen unter Umständen Kosten.</a:t>
            </a:r>
          </a:p>
        </p:txBody>
      </p:sp>
    </p:spTree>
    <p:extLst>
      <p:ext uri="{BB962C8B-B14F-4D97-AF65-F5344CB8AC3E}">
        <p14:creationId xmlns:p14="http://schemas.microsoft.com/office/powerpoint/2010/main" val="298629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346DD-121C-4013-8CFC-3C7801479D95}"/>
              </a:ext>
            </a:extLst>
          </p:cNvPr>
          <p:cNvSpPr>
            <a:spLocks noGrp="1"/>
          </p:cNvSpPr>
          <p:nvPr>
            <p:ph type="title"/>
          </p:nvPr>
        </p:nvSpPr>
        <p:spPr/>
        <p:txBody>
          <a:bodyPr/>
          <a:lstStyle/>
          <a:p>
            <a:r>
              <a:rPr lang="de-DE" dirty="0"/>
              <a:t>Anforderungen an Medium</a:t>
            </a:r>
            <a:endParaRPr lang="en-DE" dirty="0"/>
          </a:p>
        </p:txBody>
      </p:sp>
      <p:sp>
        <p:nvSpPr>
          <p:cNvPr id="3" name="Textfeld 2">
            <a:extLst>
              <a:ext uri="{FF2B5EF4-FFF2-40B4-BE49-F238E27FC236}">
                <a16:creationId xmlns:a16="http://schemas.microsoft.com/office/drawing/2014/main" id="{16F264B4-A3F0-45D7-A50C-17A2ACFF9C0D}"/>
              </a:ext>
            </a:extLst>
          </p:cNvPr>
          <p:cNvSpPr txBox="1"/>
          <p:nvPr/>
        </p:nvSpPr>
        <p:spPr>
          <a:xfrm>
            <a:off x="362311" y="1877568"/>
            <a:ext cx="11308080" cy="4247317"/>
          </a:xfrm>
          <a:prstGeom prst="rect">
            <a:avLst/>
          </a:prstGeom>
          <a:noFill/>
        </p:spPr>
        <p:txBody>
          <a:bodyPr wrap="square" rtlCol="0">
            <a:spAutoFit/>
          </a:bodyPr>
          <a:lstStyle/>
          <a:p>
            <a:pPr>
              <a:spcBef>
                <a:spcPts val="600"/>
              </a:spcBef>
              <a:spcAft>
                <a:spcPts val="600"/>
              </a:spcAft>
            </a:pPr>
            <a:r>
              <a:rPr lang="de-DE" dirty="0"/>
              <a:t>Welche Voraussetzungen muss das Medium der Zukunft aufweisen? Es muss:</a:t>
            </a:r>
          </a:p>
          <a:p>
            <a:pPr marL="285750" indent="-285750">
              <a:spcBef>
                <a:spcPts val="600"/>
              </a:spcBef>
              <a:spcAft>
                <a:spcPts val="600"/>
              </a:spcAft>
              <a:buFont typeface="Arial" panose="020B0604020202020204" pitchFamily="34" charset="0"/>
              <a:buChar char="•"/>
            </a:pPr>
            <a:r>
              <a:rPr lang="de-DE" dirty="0"/>
              <a:t>eine hohe Durchdringung besitzen</a:t>
            </a:r>
          </a:p>
          <a:p>
            <a:pPr marL="285750" indent="-285750">
              <a:spcBef>
                <a:spcPts val="600"/>
              </a:spcBef>
              <a:spcAft>
                <a:spcPts val="600"/>
              </a:spcAft>
              <a:buFont typeface="Arial" panose="020B0604020202020204" pitchFamily="34" charset="0"/>
              <a:buChar char="•"/>
            </a:pPr>
            <a:r>
              <a:rPr lang="de-DE" dirty="0"/>
              <a:t>günstig sein</a:t>
            </a:r>
          </a:p>
          <a:p>
            <a:pPr marL="285750" indent="-285750">
              <a:spcBef>
                <a:spcPts val="600"/>
              </a:spcBef>
              <a:spcAft>
                <a:spcPts val="600"/>
              </a:spcAft>
              <a:buFont typeface="Arial" panose="020B0604020202020204" pitchFamily="34" charset="0"/>
              <a:buChar char="•"/>
            </a:pPr>
            <a:r>
              <a:rPr lang="de-DE" dirty="0"/>
              <a:t>für viele Empfänger geeignet sein </a:t>
            </a:r>
          </a:p>
          <a:p>
            <a:pPr marL="285750" indent="-285750">
              <a:spcBef>
                <a:spcPts val="600"/>
              </a:spcBef>
              <a:spcAft>
                <a:spcPts val="600"/>
              </a:spcAft>
              <a:buFont typeface="Arial" panose="020B0604020202020204" pitchFamily="34" charset="0"/>
              <a:buChar char="•"/>
            </a:pPr>
            <a:r>
              <a:rPr lang="de-DE" dirty="0"/>
              <a:t>schnell zugestellt sein</a:t>
            </a:r>
          </a:p>
          <a:p>
            <a:pPr marL="285750" indent="-285750">
              <a:spcBef>
                <a:spcPts val="600"/>
              </a:spcBef>
              <a:spcAft>
                <a:spcPts val="600"/>
              </a:spcAft>
              <a:buFont typeface="Arial" panose="020B0604020202020204" pitchFamily="34" charset="0"/>
              <a:buChar char="•"/>
            </a:pPr>
            <a:r>
              <a:rPr lang="de-DE" dirty="0"/>
              <a:t>einfach zu bedienen sein</a:t>
            </a:r>
          </a:p>
          <a:p>
            <a:pPr marL="285750" indent="-285750">
              <a:spcBef>
                <a:spcPts val="600"/>
              </a:spcBef>
              <a:spcAft>
                <a:spcPts val="600"/>
              </a:spcAft>
              <a:buFont typeface="Arial" panose="020B0604020202020204" pitchFamily="34" charset="0"/>
              <a:buChar char="•"/>
            </a:pPr>
            <a:r>
              <a:rPr lang="de-DE" dirty="0"/>
              <a:t>anspruchsvoll zu gestalten sein</a:t>
            </a:r>
          </a:p>
          <a:p>
            <a:pPr marL="285750" indent="-285750">
              <a:spcBef>
                <a:spcPts val="600"/>
              </a:spcBef>
              <a:spcAft>
                <a:spcPts val="600"/>
              </a:spcAft>
              <a:buFont typeface="Arial" panose="020B0604020202020204" pitchFamily="34" charset="0"/>
              <a:buChar char="•"/>
            </a:pPr>
            <a:r>
              <a:rPr lang="de-DE" dirty="0"/>
              <a:t>eine Antwortmöglichkeit besitzen</a:t>
            </a:r>
          </a:p>
          <a:p>
            <a:pPr marL="285750" indent="-285750">
              <a:spcBef>
                <a:spcPts val="600"/>
              </a:spcBef>
              <a:spcAft>
                <a:spcPts val="600"/>
              </a:spcAft>
              <a:buFont typeface="Arial" panose="020B0604020202020204" pitchFamily="34" charset="0"/>
              <a:buChar char="•"/>
            </a:pPr>
            <a:r>
              <a:rPr lang="de-DE" dirty="0"/>
              <a:t>datenschutzkonform sein</a:t>
            </a:r>
          </a:p>
          <a:p>
            <a:pPr marL="285750" indent="-285750">
              <a:spcBef>
                <a:spcPts val="600"/>
              </a:spcBef>
              <a:spcAft>
                <a:spcPts val="600"/>
              </a:spcAft>
              <a:buFont typeface="Arial" panose="020B0604020202020204" pitchFamily="34" charset="0"/>
              <a:buChar char="•"/>
            </a:pPr>
            <a:r>
              <a:rPr lang="de-DE" dirty="0"/>
              <a:t>ohne </a:t>
            </a:r>
            <a:r>
              <a:rPr lang="de-DE" u="sng" dirty="0"/>
              <a:t>Fremd</a:t>
            </a:r>
            <a:r>
              <a:rPr lang="de-DE" dirty="0"/>
              <a:t>anmeldung (Konto, Account) erreicht werden können</a:t>
            </a:r>
          </a:p>
        </p:txBody>
      </p:sp>
    </p:spTree>
    <p:extLst>
      <p:ext uri="{BB962C8B-B14F-4D97-AF65-F5344CB8AC3E}">
        <p14:creationId xmlns:p14="http://schemas.microsoft.com/office/powerpoint/2010/main" val="11529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8E513-589D-4E69-BB4E-E217620B9F85}"/>
              </a:ext>
            </a:extLst>
          </p:cNvPr>
          <p:cNvSpPr>
            <a:spLocks noGrp="1"/>
          </p:cNvSpPr>
          <p:nvPr>
            <p:ph type="title"/>
          </p:nvPr>
        </p:nvSpPr>
        <p:spPr/>
        <p:txBody>
          <a:bodyPr/>
          <a:lstStyle/>
          <a:p>
            <a:r>
              <a:rPr lang="de-DE" dirty="0"/>
              <a:t>Neue Medien</a:t>
            </a:r>
            <a:endParaRPr lang="en-DE" dirty="0"/>
          </a:p>
        </p:txBody>
      </p:sp>
      <p:sp>
        <p:nvSpPr>
          <p:cNvPr id="4" name="Textfeld 3">
            <a:extLst>
              <a:ext uri="{FF2B5EF4-FFF2-40B4-BE49-F238E27FC236}">
                <a16:creationId xmlns:a16="http://schemas.microsoft.com/office/drawing/2014/main" id="{A7B55977-9490-4CCA-908E-16D50EB4B68F}"/>
              </a:ext>
            </a:extLst>
          </p:cNvPr>
          <p:cNvSpPr txBox="1"/>
          <p:nvPr/>
        </p:nvSpPr>
        <p:spPr>
          <a:xfrm>
            <a:off x="362311" y="1877568"/>
            <a:ext cx="11308080" cy="381642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t>WhatsApp / Signal</a:t>
            </a:r>
          </a:p>
          <a:p>
            <a:pPr marL="285750" indent="-285750">
              <a:spcBef>
                <a:spcPts val="600"/>
              </a:spcBef>
              <a:spcAft>
                <a:spcPts val="600"/>
              </a:spcAft>
              <a:buFont typeface="Arial" panose="020B0604020202020204" pitchFamily="34" charset="0"/>
              <a:buChar char="•"/>
            </a:pPr>
            <a:r>
              <a:rPr lang="de-DE" dirty="0"/>
              <a:t>Threema</a:t>
            </a:r>
          </a:p>
          <a:p>
            <a:pPr marL="285750" indent="-285750">
              <a:spcBef>
                <a:spcPts val="600"/>
              </a:spcBef>
              <a:spcAft>
                <a:spcPts val="600"/>
              </a:spcAft>
              <a:buFont typeface="Arial" panose="020B0604020202020204" pitchFamily="34" charset="0"/>
              <a:buChar char="•"/>
            </a:pPr>
            <a:r>
              <a:rPr lang="de-DE" dirty="0" err="1"/>
              <a:t>VereinsApp</a:t>
            </a:r>
            <a:endParaRPr lang="de-DE" dirty="0"/>
          </a:p>
          <a:p>
            <a:pPr marL="285750" indent="-285750">
              <a:spcBef>
                <a:spcPts val="600"/>
              </a:spcBef>
              <a:spcAft>
                <a:spcPts val="600"/>
              </a:spcAft>
              <a:buFont typeface="Arial" panose="020B0604020202020204" pitchFamily="34" charset="0"/>
              <a:buChar char="•"/>
            </a:pPr>
            <a:r>
              <a:rPr lang="de-DE" dirty="0"/>
              <a:t>Soziale Netzwerke</a:t>
            </a:r>
          </a:p>
          <a:p>
            <a:pPr marL="285750" indent="-285750">
              <a:spcBef>
                <a:spcPts val="600"/>
              </a:spcBef>
              <a:spcAft>
                <a:spcPts val="600"/>
              </a:spcAft>
              <a:buFont typeface="Arial" panose="020B0604020202020204" pitchFamily="34" charset="0"/>
              <a:buChar char="•"/>
            </a:pPr>
            <a:r>
              <a:rPr lang="de-DE" dirty="0"/>
              <a:t>SMS Kurznachrichten</a:t>
            </a:r>
          </a:p>
          <a:p>
            <a:pPr marL="285750" indent="-285750">
              <a:spcBef>
                <a:spcPts val="600"/>
              </a:spcBef>
              <a:spcAft>
                <a:spcPts val="600"/>
              </a:spcAft>
              <a:buFont typeface="Arial" panose="020B0604020202020204" pitchFamily="34" charset="0"/>
              <a:buChar char="•"/>
            </a:pPr>
            <a:r>
              <a:rPr lang="de-DE" dirty="0"/>
              <a:t>Email</a:t>
            </a:r>
          </a:p>
          <a:p>
            <a:pPr marL="285750" indent="-285750">
              <a:spcBef>
                <a:spcPts val="600"/>
              </a:spcBef>
              <a:spcAft>
                <a:spcPts val="600"/>
              </a:spcAft>
              <a:buFont typeface="Arial" panose="020B0604020202020204" pitchFamily="34" charset="0"/>
              <a:buChar char="•"/>
            </a:pPr>
            <a:r>
              <a:rPr lang="de-DE" dirty="0"/>
              <a:t>Lettershop</a:t>
            </a:r>
          </a:p>
          <a:p>
            <a:pPr marL="285750" indent="-285750">
              <a:spcBef>
                <a:spcPts val="600"/>
              </a:spcBef>
              <a:spcAft>
                <a:spcPts val="600"/>
              </a:spcAft>
              <a:buFont typeface="Arial" panose="020B0604020202020204" pitchFamily="34" charset="0"/>
              <a:buChar char="•"/>
            </a:pPr>
            <a:endParaRPr lang="de-DE" dirty="0"/>
          </a:p>
          <a:p>
            <a:pPr>
              <a:spcBef>
                <a:spcPts val="600"/>
              </a:spcBef>
              <a:spcAft>
                <a:spcPts val="600"/>
              </a:spcAft>
            </a:pPr>
            <a:endParaRPr lang="de-DE" dirty="0"/>
          </a:p>
        </p:txBody>
      </p:sp>
    </p:spTree>
    <p:extLst>
      <p:ext uri="{BB962C8B-B14F-4D97-AF65-F5344CB8AC3E}">
        <p14:creationId xmlns:p14="http://schemas.microsoft.com/office/powerpoint/2010/main" val="22949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BDCE4-99A6-487C-9699-BB9CF73DE49B}"/>
              </a:ext>
            </a:extLst>
          </p:cNvPr>
          <p:cNvSpPr>
            <a:spLocks noGrp="1"/>
          </p:cNvSpPr>
          <p:nvPr>
            <p:ph type="title"/>
          </p:nvPr>
        </p:nvSpPr>
        <p:spPr/>
        <p:txBody>
          <a:bodyPr/>
          <a:lstStyle/>
          <a:p>
            <a:r>
              <a:rPr lang="de-DE" dirty="0"/>
              <a:t>WhatsApp / Signal</a:t>
            </a:r>
            <a:endParaRPr lang="en-DE" dirty="0"/>
          </a:p>
        </p:txBody>
      </p:sp>
      <p:sp>
        <p:nvSpPr>
          <p:cNvPr id="3" name="Textfeld 2">
            <a:extLst>
              <a:ext uri="{FF2B5EF4-FFF2-40B4-BE49-F238E27FC236}">
                <a16:creationId xmlns:a16="http://schemas.microsoft.com/office/drawing/2014/main" id="{3B30841A-DFE6-453D-B6B2-AFAEDFE50844}"/>
              </a:ext>
            </a:extLst>
          </p:cNvPr>
          <p:cNvSpPr txBox="1"/>
          <p:nvPr/>
        </p:nvSpPr>
        <p:spPr>
          <a:xfrm>
            <a:off x="362311" y="1877568"/>
            <a:ext cx="11308080" cy="452431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t>eine hohe Durchdringung besitzen ✅</a:t>
            </a:r>
          </a:p>
          <a:p>
            <a:pPr marL="285750" indent="-285750">
              <a:spcBef>
                <a:spcPts val="600"/>
              </a:spcBef>
              <a:spcAft>
                <a:spcPts val="600"/>
              </a:spcAft>
              <a:buFont typeface="Arial" panose="020B0604020202020204" pitchFamily="34" charset="0"/>
              <a:buChar char="•"/>
            </a:pPr>
            <a:r>
              <a:rPr lang="de-DE" dirty="0"/>
              <a:t>günstig sein ✅</a:t>
            </a:r>
          </a:p>
          <a:p>
            <a:pPr marL="285750" indent="-285750">
              <a:spcBef>
                <a:spcPts val="600"/>
              </a:spcBef>
              <a:spcAft>
                <a:spcPts val="600"/>
              </a:spcAft>
              <a:buFont typeface="Arial" panose="020B0604020202020204" pitchFamily="34" charset="0"/>
              <a:buChar char="•"/>
            </a:pPr>
            <a:r>
              <a:rPr lang="de-DE" dirty="0"/>
              <a:t>schnell zugestellt sein ✅</a:t>
            </a:r>
          </a:p>
          <a:p>
            <a:pPr marL="285750" indent="-285750">
              <a:spcBef>
                <a:spcPts val="600"/>
              </a:spcBef>
              <a:spcAft>
                <a:spcPts val="600"/>
              </a:spcAft>
              <a:buFont typeface="Arial" panose="020B0604020202020204" pitchFamily="34" charset="0"/>
              <a:buChar char="•"/>
            </a:pPr>
            <a:r>
              <a:rPr lang="de-DE" dirty="0"/>
              <a:t>für viele Empfänger geeignet sein ⛔</a:t>
            </a:r>
          </a:p>
          <a:p>
            <a:pPr marL="285750" indent="-285750">
              <a:spcBef>
                <a:spcPts val="600"/>
              </a:spcBef>
              <a:spcAft>
                <a:spcPts val="600"/>
              </a:spcAft>
              <a:buFont typeface="Arial" panose="020B0604020202020204" pitchFamily="34" charset="0"/>
              <a:buChar char="•"/>
            </a:pPr>
            <a:r>
              <a:rPr lang="de-DE" dirty="0"/>
              <a:t>einfach zu bedienen sein ✅</a:t>
            </a:r>
          </a:p>
          <a:p>
            <a:pPr marL="285750" indent="-285750">
              <a:spcBef>
                <a:spcPts val="600"/>
              </a:spcBef>
              <a:spcAft>
                <a:spcPts val="600"/>
              </a:spcAft>
              <a:buFont typeface="Arial" panose="020B0604020202020204" pitchFamily="34" charset="0"/>
              <a:buChar char="•"/>
            </a:pPr>
            <a:r>
              <a:rPr lang="de-DE" dirty="0"/>
              <a:t>anspruchsvoll zu gestalten sein ✅</a:t>
            </a:r>
          </a:p>
          <a:p>
            <a:pPr marL="285750" indent="-285750">
              <a:spcBef>
                <a:spcPts val="600"/>
              </a:spcBef>
              <a:spcAft>
                <a:spcPts val="600"/>
              </a:spcAft>
              <a:buFont typeface="Arial" panose="020B0604020202020204" pitchFamily="34" charset="0"/>
              <a:buChar char="•"/>
            </a:pPr>
            <a:r>
              <a:rPr lang="de-DE" dirty="0"/>
              <a:t>eine Antwortmöglichkeit besitzen ✅</a:t>
            </a:r>
          </a:p>
          <a:p>
            <a:pPr marL="285750" indent="-285750">
              <a:spcBef>
                <a:spcPts val="600"/>
              </a:spcBef>
              <a:spcAft>
                <a:spcPts val="600"/>
              </a:spcAft>
              <a:buFont typeface="Arial" panose="020B0604020202020204" pitchFamily="34" charset="0"/>
              <a:buChar char="•"/>
            </a:pPr>
            <a:r>
              <a:rPr lang="de-DE" dirty="0"/>
              <a:t>datenschutzkonform sein ⛔ </a:t>
            </a:r>
          </a:p>
          <a:p>
            <a:pPr marL="285750" indent="-285750">
              <a:spcBef>
                <a:spcPts val="600"/>
              </a:spcBef>
              <a:spcAft>
                <a:spcPts val="600"/>
              </a:spcAft>
              <a:buFont typeface="Arial" panose="020B0604020202020204" pitchFamily="34" charset="0"/>
              <a:buChar char="•"/>
            </a:pPr>
            <a:r>
              <a:rPr lang="de-DE" dirty="0"/>
              <a:t>ohne </a:t>
            </a:r>
            <a:r>
              <a:rPr lang="de-DE" u="sng" dirty="0"/>
              <a:t>Fremd</a:t>
            </a:r>
            <a:r>
              <a:rPr lang="de-DE" dirty="0"/>
              <a:t>anmeldung (Konto, Account) erreicht werden können ⛔</a:t>
            </a:r>
          </a:p>
          <a:p>
            <a:pPr>
              <a:spcBef>
                <a:spcPts val="600"/>
              </a:spcBef>
              <a:spcAft>
                <a:spcPts val="600"/>
              </a:spcAft>
            </a:pPr>
            <a:r>
              <a:rPr lang="de-DE" dirty="0"/>
              <a:t>Das größte Problem ist die Adressbuchführung in WhatsApp. </a:t>
            </a:r>
            <a:br>
              <a:rPr lang="de-DE" dirty="0"/>
            </a:br>
            <a:r>
              <a:rPr lang="de-DE" dirty="0"/>
              <a:t>In den Gruppen sind alle Teilnehmer aufgeführt.</a:t>
            </a:r>
          </a:p>
        </p:txBody>
      </p:sp>
      <p:sp>
        <p:nvSpPr>
          <p:cNvPr id="5" name="Textfeld 4">
            <a:extLst>
              <a:ext uri="{FF2B5EF4-FFF2-40B4-BE49-F238E27FC236}">
                <a16:creationId xmlns:a16="http://schemas.microsoft.com/office/drawing/2014/main" id="{93043E4C-FDF5-4B3C-AC61-706BA643BDE2}"/>
              </a:ext>
            </a:extLst>
          </p:cNvPr>
          <p:cNvSpPr txBox="1"/>
          <p:nvPr/>
        </p:nvSpPr>
        <p:spPr>
          <a:xfrm>
            <a:off x="362311" y="1524000"/>
            <a:ext cx="8793720" cy="369332"/>
          </a:xfrm>
          <a:prstGeom prst="rect">
            <a:avLst/>
          </a:prstGeom>
          <a:noFill/>
        </p:spPr>
        <p:txBody>
          <a:bodyPr wrap="square">
            <a:spAutoFit/>
          </a:bodyPr>
          <a:lstStyle/>
          <a:p>
            <a:pPr>
              <a:spcBef>
                <a:spcPts val="600"/>
              </a:spcBef>
              <a:spcAft>
                <a:spcPts val="600"/>
              </a:spcAft>
            </a:pPr>
            <a:r>
              <a:rPr lang="de-DE" dirty="0"/>
              <a:t>Welche Voraussetzungen muss das Medium der Zukunft aufweisen? Es muss:</a:t>
            </a:r>
          </a:p>
        </p:txBody>
      </p:sp>
    </p:spTree>
    <p:extLst>
      <p:ext uri="{BB962C8B-B14F-4D97-AF65-F5344CB8AC3E}">
        <p14:creationId xmlns:p14="http://schemas.microsoft.com/office/powerpoint/2010/main" val="1621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BDCE4-99A6-487C-9699-BB9CF73DE49B}"/>
              </a:ext>
            </a:extLst>
          </p:cNvPr>
          <p:cNvSpPr>
            <a:spLocks noGrp="1"/>
          </p:cNvSpPr>
          <p:nvPr>
            <p:ph type="title"/>
          </p:nvPr>
        </p:nvSpPr>
        <p:spPr/>
        <p:txBody>
          <a:bodyPr/>
          <a:lstStyle/>
          <a:p>
            <a:r>
              <a:rPr lang="de-DE" dirty="0"/>
              <a:t>Threema</a:t>
            </a:r>
            <a:endParaRPr lang="en-DE" dirty="0"/>
          </a:p>
        </p:txBody>
      </p:sp>
      <p:sp>
        <p:nvSpPr>
          <p:cNvPr id="3" name="Textfeld 2">
            <a:extLst>
              <a:ext uri="{FF2B5EF4-FFF2-40B4-BE49-F238E27FC236}">
                <a16:creationId xmlns:a16="http://schemas.microsoft.com/office/drawing/2014/main" id="{3B30841A-DFE6-453D-B6B2-AFAEDFE50844}"/>
              </a:ext>
            </a:extLst>
          </p:cNvPr>
          <p:cNvSpPr txBox="1"/>
          <p:nvPr/>
        </p:nvSpPr>
        <p:spPr>
          <a:xfrm>
            <a:off x="362311" y="1877568"/>
            <a:ext cx="11308080" cy="452431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t>eine hohe Durchdringung besitzen ⛔</a:t>
            </a:r>
          </a:p>
          <a:p>
            <a:pPr marL="285750" indent="-285750">
              <a:spcBef>
                <a:spcPts val="600"/>
              </a:spcBef>
              <a:spcAft>
                <a:spcPts val="600"/>
              </a:spcAft>
              <a:buFont typeface="Arial" panose="020B0604020202020204" pitchFamily="34" charset="0"/>
              <a:buChar char="•"/>
            </a:pPr>
            <a:r>
              <a:rPr lang="de-DE" dirty="0"/>
              <a:t>günstig sein ⛔ (jeder Nutzer zahlt einmalig)</a:t>
            </a:r>
          </a:p>
          <a:p>
            <a:pPr marL="285750" indent="-285750">
              <a:spcBef>
                <a:spcPts val="600"/>
              </a:spcBef>
              <a:spcAft>
                <a:spcPts val="600"/>
              </a:spcAft>
              <a:buFont typeface="Arial" panose="020B0604020202020204" pitchFamily="34" charset="0"/>
              <a:buChar char="•"/>
            </a:pPr>
            <a:r>
              <a:rPr lang="de-DE" dirty="0"/>
              <a:t>schnell zugestellt sein ✅</a:t>
            </a:r>
          </a:p>
          <a:p>
            <a:pPr marL="285750" indent="-285750">
              <a:spcBef>
                <a:spcPts val="600"/>
              </a:spcBef>
              <a:spcAft>
                <a:spcPts val="600"/>
              </a:spcAft>
              <a:buFont typeface="Arial" panose="020B0604020202020204" pitchFamily="34" charset="0"/>
              <a:buChar char="•"/>
            </a:pPr>
            <a:r>
              <a:rPr lang="de-DE" dirty="0"/>
              <a:t>für viele Empfänger geeignet sein ⛔ </a:t>
            </a:r>
          </a:p>
          <a:p>
            <a:pPr marL="285750" indent="-285750">
              <a:spcBef>
                <a:spcPts val="600"/>
              </a:spcBef>
              <a:spcAft>
                <a:spcPts val="600"/>
              </a:spcAft>
              <a:buFont typeface="Arial" panose="020B0604020202020204" pitchFamily="34" charset="0"/>
              <a:buChar char="•"/>
            </a:pPr>
            <a:r>
              <a:rPr lang="de-DE" dirty="0"/>
              <a:t>einfach zu bedienen sein ✅</a:t>
            </a:r>
          </a:p>
          <a:p>
            <a:pPr marL="285750" indent="-285750">
              <a:spcBef>
                <a:spcPts val="600"/>
              </a:spcBef>
              <a:spcAft>
                <a:spcPts val="600"/>
              </a:spcAft>
              <a:buFont typeface="Arial" panose="020B0604020202020204" pitchFamily="34" charset="0"/>
              <a:buChar char="•"/>
            </a:pPr>
            <a:r>
              <a:rPr lang="de-DE" dirty="0"/>
              <a:t>anspruchsvoll zu gestalten sein ✅</a:t>
            </a:r>
          </a:p>
          <a:p>
            <a:pPr marL="285750" indent="-285750">
              <a:spcBef>
                <a:spcPts val="600"/>
              </a:spcBef>
              <a:spcAft>
                <a:spcPts val="600"/>
              </a:spcAft>
              <a:buFont typeface="Arial" panose="020B0604020202020204" pitchFamily="34" charset="0"/>
              <a:buChar char="•"/>
            </a:pPr>
            <a:r>
              <a:rPr lang="de-DE" dirty="0"/>
              <a:t>eine Antwortmöglichkeit besitzen ✅</a:t>
            </a:r>
          </a:p>
          <a:p>
            <a:pPr marL="285750" indent="-285750">
              <a:spcBef>
                <a:spcPts val="600"/>
              </a:spcBef>
              <a:spcAft>
                <a:spcPts val="600"/>
              </a:spcAft>
              <a:buFont typeface="Arial" panose="020B0604020202020204" pitchFamily="34" charset="0"/>
              <a:buChar char="•"/>
            </a:pPr>
            <a:r>
              <a:rPr lang="de-DE" dirty="0"/>
              <a:t>muss datenschutzkonform sein ✅</a:t>
            </a:r>
          </a:p>
          <a:p>
            <a:pPr marL="285750" indent="-285750">
              <a:spcBef>
                <a:spcPts val="600"/>
              </a:spcBef>
              <a:spcAft>
                <a:spcPts val="600"/>
              </a:spcAft>
              <a:buFont typeface="Arial" panose="020B0604020202020204" pitchFamily="34" charset="0"/>
              <a:buChar char="•"/>
            </a:pPr>
            <a:r>
              <a:rPr lang="de-DE" dirty="0"/>
              <a:t>ohne </a:t>
            </a:r>
            <a:r>
              <a:rPr lang="de-DE" u="sng" dirty="0"/>
              <a:t>Fremd</a:t>
            </a:r>
            <a:r>
              <a:rPr lang="de-DE" dirty="0"/>
              <a:t>anmeldung (Konto, Account) erreicht werden können ⛔</a:t>
            </a:r>
          </a:p>
          <a:p>
            <a:pPr>
              <a:spcBef>
                <a:spcPts val="600"/>
              </a:spcBef>
              <a:spcAft>
                <a:spcPts val="600"/>
              </a:spcAft>
            </a:pPr>
            <a:r>
              <a:rPr lang="de-DE" dirty="0"/>
              <a:t>Eine WhatsApp Konkurrenz, die Datenschutzproblematik kann umgangen werden, </a:t>
            </a:r>
            <a:br>
              <a:rPr lang="de-DE" dirty="0"/>
            </a:br>
            <a:r>
              <a:rPr lang="de-DE" dirty="0"/>
              <a:t>jedoch bleibt das große Preisproblem.</a:t>
            </a:r>
          </a:p>
        </p:txBody>
      </p:sp>
      <p:sp>
        <p:nvSpPr>
          <p:cNvPr id="4" name="Textfeld 3">
            <a:extLst>
              <a:ext uri="{FF2B5EF4-FFF2-40B4-BE49-F238E27FC236}">
                <a16:creationId xmlns:a16="http://schemas.microsoft.com/office/drawing/2014/main" id="{E71AD8ED-A31F-458E-8219-719BDF6E2854}"/>
              </a:ext>
            </a:extLst>
          </p:cNvPr>
          <p:cNvSpPr txBox="1"/>
          <p:nvPr/>
        </p:nvSpPr>
        <p:spPr>
          <a:xfrm>
            <a:off x="362311" y="1524000"/>
            <a:ext cx="8793720" cy="369332"/>
          </a:xfrm>
          <a:prstGeom prst="rect">
            <a:avLst/>
          </a:prstGeom>
          <a:noFill/>
        </p:spPr>
        <p:txBody>
          <a:bodyPr wrap="square">
            <a:spAutoFit/>
          </a:bodyPr>
          <a:lstStyle/>
          <a:p>
            <a:pPr>
              <a:spcBef>
                <a:spcPts val="600"/>
              </a:spcBef>
              <a:spcAft>
                <a:spcPts val="600"/>
              </a:spcAft>
            </a:pPr>
            <a:r>
              <a:rPr lang="de-DE" dirty="0"/>
              <a:t>Welche Voraussetzungen muss das Medium der Zukunft aufweisen? Es muss:</a:t>
            </a:r>
          </a:p>
        </p:txBody>
      </p:sp>
    </p:spTree>
    <p:extLst>
      <p:ext uri="{BB962C8B-B14F-4D97-AF65-F5344CB8AC3E}">
        <p14:creationId xmlns:p14="http://schemas.microsoft.com/office/powerpoint/2010/main" val="38564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BDCE4-99A6-487C-9699-BB9CF73DE49B}"/>
              </a:ext>
            </a:extLst>
          </p:cNvPr>
          <p:cNvSpPr>
            <a:spLocks noGrp="1"/>
          </p:cNvSpPr>
          <p:nvPr>
            <p:ph type="title"/>
          </p:nvPr>
        </p:nvSpPr>
        <p:spPr/>
        <p:txBody>
          <a:bodyPr/>
          <a:lstStyle/>
          <a:p>
            <a:r>
              <a:rPr lang="de-DE" dirty="0"/>
              <a:t>Vereins-App</a:t>
            </a:r>
            <a:endParaRPr lang="en-DE" dirty="0"/>
          </a:p>
        </p:txBody>
      </p:sp>
      <p:sp>
        <p:nvSpPr>
          <p:cNvPr id="3" name="Textfeld 2">
            <a:extLst>
              <a:ext uri="{FF2B5EF4-FFF2-40B4-BE49-F238E27FC236}">
                <a16:creationId xmlns:a16="http://schemas.microsoft.com/office/drawing/2014/main" id="{3B30841A-DFE6-453D-B6B2-AFAEDFE50844}"/>
              </a:ext>
            </a:extLst>
          </p:cNvPr>
          <p:cNvSpPr txBox="1"/>
          <p:nvPr/>
        </p:nvSpPr>
        <p:spPr>
          <a:xfrm>
            <a:off x="362311" y="1877568"/>
            <a:ext cx="11308080" cy="452431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t>eine hohe Durchdringung besitzen ⛔ (Wird erfahrungsgemäß nicht von allen genutzt)</a:t>
            </a:r>
          </a:p>
          <a:p>
            <a:pPr marL="285750" indent="-285750">
              <a:spcBef>
                <a:spcPts val="600"/>
              </a:spcBef>
              <a:spcAft>
                <a:spcPts val="600"/>
              </a:spcAft>
              <a:buFont typeface="Arial" panose="020B0604020202020204" pitchFamily="34" charset="0"/>
              <a:buChar char="•"/>
            </a:pPr>
            <a:r>
              <a:rPr lang="de-DE" dirty="0"/>
              <a:t>günstig sein ⛔ </a:t>
            </a:r>
          </a:p>
          <a:p>
            <a:pPr marL="285750" indent="-285750">
              <a:spcBef>
                <a:spcPts val="600"/>
              </a:spcBef>
              <a:spcAft>
                <a:spcPts val="600"/>
              </a:spcAft>
              <a:buFont typeface="Arial" panose="020B0604020202020204" pitchFamily="34" charset="0"/>
              <a:buChar char="•"/>
            </a:pPr>
            <a:r>
              <a:rPr lang="de-DE" dirty="0"/>
              <a:t>schnell zugestellt sein ✅</a:t>
            </a:r>
          </a:p>
          <a:p>
            <a:pPr marL="285750" indent="-285750">
              <a:spcBef>
                <a:spcPts val="600"/>
              </a:spcBef>
              <a:spcAft>
                <a:spcPts val="600"/>
              </a:spcAft>
              <a:buFont typeface="Arial" panose="020B0604020202020204" pitchFamily="34" charset="0"/>
              <a:buChar char="•"/>
            </a:pPr>
            <a:r>
              <a:rPr lang="de-DE" dirty="0"/>
              <a:t>für viele Empfänger geeignet sein ✅ </a:t>
            </a:r>
          </a:p>
          <a:p>
            <a:pPr marL="285750" indent="-285750">
              <a:spcBef>
                <a:spcPts val="600"/>
              </a:spcBef>
              <a:spcAft>
                <a:spcPts val="600"/>
              </a:spcAft>
              <a:buFont typeface="Arial" panose="020B0604020202020204" pitchFamily="34" charset="0"/>
              <a:buChar char="•"/>
            </a:pPr>
            <a:r>
              <a:rPr lang="de-DE" dirty="0"/>
              <a:t>einfach zu bedienen sein ✅</a:t>
            </a:r>
          </a:p>
          <a:p>
            <a:pPr marL="285750" indent="-285750">
              <a:spcBef>
                <a:spcPts val="600"/>
              </a:spcBef>
              <a:spcAft>
                <a:spcPts val="600"/>
              </a:spcAft>
              <a:buFont typeface="Arial" panose="020B0604020202020204" pitchFamily="34" charset="0"/>
              <a:buChar char="•"/>
            </a:pPr>
            <a:r>
              <a:rPr lang="de-DE" dirty="0"/>
              <a:t>anspruchsvoll zu gestalten sein ✅</a:t>
            </a:r>
          </a:p>
          <a:p>
            <a:pPr marL="285750" indent="-285750">
              <a:spcBef>
                <a:spcPts val="600"/>
              </a:spcBef>
              <a:spcAft>
                <a:spcPts val="600"/>
              </a:spcAft>
              <a:buFont typeface="Arial" panose="020B0604020202020204" pitchFamily="34" charset="0"/>
              <a:buChar char="•"/>
            </a:pPr>
            <a:r>
              <a:rPr lang="de-DE" dirty="0"/>
              <a:t>eine Antwortmöglichkeit besitzen ✅</a:t>
            </a:r>
          </a:p>
          <a:p>
            <a:pPr marL="285750" indent="-285750">
              <a:spcBef>
                <a:spcPts val="600"/>
              </a:spcBef>
              <a:spcAft>
                <a:spcPts val="600"/>
              </a:spcAft>
              <a:buFont typeface="Arial" panose="020B0604020202020204" pitchFamily="34" charset="0"/>
              <a:buChar char="•"/>
            </a:pPr>
            <a:r>
              <a:rPr lang="de-DE" dirty="0"/>
              <a:t>muss datenschutzkonform sein ✅</a:t>
            </a:r>
          </a:p>
          <a:p>
            <a:pPr marL="285750" indent="-285750">
              <a:spcBef>
                <a:spcPts val="600"/>
              </a:spcBef>
              <a:spcAft>
                <a:spcPts val="600"/>
              </a:spcAft>
              <a:buFont typeface="Arial" panose="020B0604020202020204" pitchFamily="34" charset="0"/>
              <a:buChar char="•"/>
            </a:pPr>
            <a:r>
              <a:rPr lang="de-DE" dirty="0"/>
              <a:t>ohne </a:t>
            </a:r>
            <a:r>
              <a:rPr lang="de-DE" u="sng" dirty="0"/>
              <a:t>Fremd</a:t>
            </a:r>
            <a:r>
              <a:rPr lang="de-DE" dirty="0"/>
              <a:t>anmeldung (Konto, Account) erreicht werden können ✅</a:t>
            </a:r>
          </a:p>
          <a:p>
            <a:pPr>
              <a:spcBef>
                <a:spcPts val="600"/>
              </a:spcBef>
              <a:spcAft>
                <a:spcPts val="600"/>
              </a:spcAft>
            </a:pPr>
            <a:r>
              <a:rPr lang="de-DE" dirty="0"/>
              <a:t>In Zukunft durchaus eine Alternative, der Preis und die Durchdringung müssen aber</a:t>
            </a:r>
            <a:br>
              <a:rPr lang="de-DE" dirty="0"/>
            </a:br>
            <a:r>
              <a:rPr lang="de-DE" dirty="0"/>
              <a:t>besser werden (Mehrwert anbieten). </a:t>
            </a:r>
          </a:p>
        </p:txBody>
      </p:sp>
      <p:sp>
        <p:nvSpPr>
          <p:cNvPr id="4" name="Textfeld 3">
            <a:extLst>
              <a:ext uri="{FF2B5EF4-FFF2-40B4-BE49-F238E27FC236}">
                <a16:creationId xmlns:a16="http://schemas.microsoft.com/office/drawing/2014/main" id="{C24AF071-2DA0-46C6-BF95-0D255F23483C}"/>
              </a:ext>
            </a:extLst>
          </p:cNvPr>
          <p:cNvSpPr txBox="1"/>
          <p:nvPr/>
        </p:nvSpPr>
        <p:spPr>
          <a:xfrm>
            <a:off x="362311" y="1524000"/>
            <a:ext cx="8793720" cy="369332"/>
          </a:xfrm>
          <a:prstGeom prst="rect">
            <a:avLst/>
          </a:prstGeom>
          <a:noFill/>
        </p:spPr>
        <p:txBody>
          <a:bodyPr wrap="square">
            <a:spAutoFit/>
          </a:bodyPr>
          <a:lstStyle/>
          <a:p>
            <a:pPr>
              <a:spcBef>
                <a:spcPts val="600"/>
              </a:spcBef>
              <a:spcAft>
                <a:spcPts val="600"/>
              </a:spcAft>
            </a:pPr>
            <a:r>
              <a:rPr lang="de-DE" dirty="0"/>
              <a:t>Welche Voraussetzungen muss das Medium der Zukunft aufweisen? Es muss:</a:t>
            </a:r>
          </a:p>
        </p:txBody>
      </p:sp>
    </p:spTree>
    <p:extLst>
      <p:ext uri="{BB962C8B-B14F-4D97-AF65-F5344CB8AC3E}">
        <p14:creationId xmlns:p14="http://schemas.microsoft.com/office/powerpoint/2010/main" val="40648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BDCE4-99A6-487C-9699-BB9CF73DE49B}"/>
              </a:ext>
            </a:extLst>
          </p:cNvPr>
          <p:cNvSpPr>
            <a:spLocks noGrp="1"/>
          </p:cNvSpPr>
          <p:nvPr>
            <p:ph type="title"/>
          </p:nvPr>
        </p:nvSpPr>
        <p:spPr/>
        <p:txBody>
          <a:bodyPr/>
          <a:lstStyle/>
          <a:p>
            <a:r>
              <a:rPr lang="de-DE" dirty="0"/>
              <a:t>Soziale Netzwerke</a:t>
            </a:r>
            <a:endParaRPr lang="en-DE" dirty="0"/>
          </a:p>
        </p:txBody>
      </p:sp>
      <p:sp>
        <p:nvSpPr>
          <p:cNvPr id="4" name="Textfeld 3">
            <a:extLst>
              <a:ext uri="{FF2B5EF4-FFF2-40B4-BE49-F238E27FC236}">
                <a16:creationId xmlns:a16="http://schemas.microsoft.com/office/drawing/2014/main" id="{2ED97C56-D0BA-4AD3-9469-B5DB275216B7}"/>
              </a:ext>
            </a:extLst>
          </p:cNvPr>
          <p:cNvSpPr txBox="1"/>
          <p:nvPr/>
        </p:nvSpPr>
        <p:spPr>
          <a:xfrm>
            <a:off x="362311" y="1877568"/>
            <a:ext cx="11308080" cy="452431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t>eine hohe Durchdringung besitzen ⛔ </a:t>
            </a:r>
          </a:p>
          <a:p>
            <a:pPr marL="285750" indent="-285750">
              <a:spcBef>
                <a:spcPts val="600"/>
              </a:spcBef>
              <a:spcAft>
                <a:spcPts val="600"/>
              </a:spcAft>
              <a:buFont typeface="Arial" panose="020B0604020202020204" pitchFamily="34" charset="0"/>
              <a:buChar char="•"/>
            </a:pPr>
            <a:r>
              <a:rPr lang="de-DE" dirty="0"/>
              <a:t>günstig sein ✅  </a:t>
            </a:r>
          </a:p>
          <a:p>
            <a:pPr marL="285750" indent="-285750">
              <a:spcBef>
                <a:spcPts val="600"/>
              </a:spcBef>
              <a:spcAft>
                <a:spcPts val="600"/>
              </a:spcAft>
              <a:buFont typeface="Arial" panose="020B0604020202020204" pitchFamily="34" charset="0"/>
              <a:buChar char="•"/>
            </a:pPr>
            <a:r>
              <a:rPr lang="de-DE" dirty="0"/>
              <a:t>schnell zugestellt sein ✅</a:t>
            </a:r>
          </a:p>
          <a:p>
            <a:pPr marL="285750" indent="-285750">
              <a:spcBef>
                <a:spcPts val="600"/>
              </a:spcBef>
              <a:spcAft>
                <a:spcPts val="600"/>
              </a:spcAft>
              <a:buFont typeface="Arial" panose="020B0604020202020204" pitchFamily="34" charset="0"/>
              <a:buChar char="•"/>
            </a:pPr>
            <a:r>
              <a:rPr lang="de-DE" dirty="0"/>
              <a:t>für viele Empfänger geeignet sein ✅ </a:t>
            </a:r>
          </a:p>
          <a:p>
            <a:pPr marL="285750" indent="-285750">
              <a:spcBef>
                <a:spcPts val="600"/>
              </a:spcBef>
              <a:spcAft>
                <a:spcPts val="600"/>
              </a:spcAft>
              <a:buFont typeface="Arial" panose="020B0604020202020204" pitchFamily="34" charset="0"/>
              <a:buChar char="•"/>
            </a:pPr>
            <a:r>
              <a:rPr lang="de-DE" dirty="0"/>
              <a:t>einfach zu bedienen sein ✅</a:t>
            </a:r>
          </a:p>
          <a:p>
            <a:pPr marL="285750" indent="-285750">
              <a:spcBef>
                <a:spcPts val="600"/>
              </a:spcBef>
              <a:spcAft>
                <a:spcPts val="600"/>
              </a:spcAft>
              <a:buFont typeface="Arial" panose="020B0604020202020204" pitchFamily="34" charset="0"/>
              <a:buChar char="•"/>
            </a:pPr>
            <a:r>
              <a:rPr lang="de-DE" dirty="0"/>
              <a:t>anspruchsvoll zu gestalten sein ✅</a:t>
            </a:r>
          </a:p>
          <a:p>
            <a:pPr marL="285750" indent="-285750">
              <a:spcBef>
                <a:spcPts val="600"/>
              </a:spcBef>
              <a:spcAft>
                <a:spcPts val="600"/>
              </a:spcAft>
              <a:buFont typeface="Arial" panose="020B0604020202020204" pitchFamily="34" charset="0"/>
              <a:buChar char="•"/>
            </a:pPr>
            <a:r>
              <a:rPr lang="de-DE" dirty="0"/>
              <a:t>eine Antwortmöglichkeit besitzen ✅</a:t>
            </a:r>
          </a:p>
          <a:p>
            <a:pPr marL="285750" indent="-285750">
              <a:spcBef>
                <a:spcPts val="600"/>
              </a:spcBef>
              <a:spcAft>
                <a:spcPts val="600"/>
              </a:spcAft>
              <a:buFont typeface="Arial" panose="020B0604020202020204" pitchFamily="34" charset="0"/>
              <a:buChar char="•"/>
            </a:pPr>
            <a:r>
              <a:rPr lang="de-DE" dirty="0"/>
              <a:t>muss datenschutzkonform sein ⛔</a:t>
            </a:r>
          </a:p>
          <a:p>
            <a:pPr marL="285750" indent="-285750">
              <a:spcBef>
                <a:spcPts val="600"/>
              </a:spcBef>
              <a:spcAft>
                <a:spcPts val="600"/>
              </a:spcAft>
              <a:buFont typeface="Arial" panose="020B0604020202020204" pitchFamily="34" charset="0"/>
              <a:buChar char="•"/>
            </a:pPr>
            <a:r>
              <a:rPr lang="de-DE" dirty="0"/>
              <a:t>ohne </a:t>
            </a:r>
            <a:r>
              <a:rPr lang="de-DE" u="sng" dirty="0"/>
              <a:t>Fremd</a:t>
            </a:r>
            <a:r>
              <a:rPr lang="de-DE" dirty="0"/>
              <a:t>anmeldung (Konto, Account) erreicht werden können ⛔</a:t>
            </a:r>
          </a:p>
          <a:p>
            <a:pPr>
              <a:spcBef>
                <a:spcPts val="600"/>
              </a:spcBef>
              <a:spcAft>
                <a:spcPts val="600"/>
              </a:spcAft>
            </a:pPr>
            <a:r>
              <a:rPr lang="de-DE" dirty="0"/>
              <a:t>Zu viele verschiedene Anbieter kommen in Frage. </a:t>
            </a:r>
            <a:br>
              <a:rPr lang="de-DE" dirty="0"/>
            </a:br>
            <a:r>
              <a:rPr lang="de-DE" dirty="0"/>
              <a:t>Eine Verwendung kann nicht vorausgesetzt werden </a:t>
            </a:r>
          </a:p>
        </p:txBody>
      </p:sp>
      <p:sp>
        <p:nvSpPr>
          <p:cNvPr id="5" name="Textfeld 4">
            <a:extLst>
              <a:ext uri="{FF2B5EF4-FFF2-40B4-BE49-F238E27FC236}">
                <a16:creationId xmlns:a16="http://schemas.microsoft.com/office/drawing/2014/main" id="{F6BFA78E-0B6F-4D8B-80B5-2E3F08960EC1}"/>
              </a:ext>
            </a:extLst>
          </p:cNvPr>
          <p:cNvSpPr txBox="1"/>
          <p:nvPr/>
        </p:nvSpPr>
        <p:spPr>
          <a:xfrm>
            <a:off x="362311" y="1524000"/>
            <a:ext cx="8793720" cy="369332"/>
          </a:xfrm>
          <a:prstGeom prst="rect">
            <a:avLst/>
          </a:prstGeom>
          <a:noFill/>
        </p:spPr>
        <p:txBody>
          <a:bodyPr wrap="square">
            <a:spAutoFit/>
          </a:bodyPr>
          <a:lstStyle/>
          <a:p>
            <a:pPr>
              <a:spcBef>
                <a:spcPts val="600"/>
              </a:spcBef>
              <a:spcAft>
                <a:spcPts val="600"/>
              </a:spcAft>
            </a:pPr>
            <a:r>
              <a:rPr lang="de-DE" dirty="0"/>
              <a:t>Welche Voraussetzungen muss das Medium der Zukunft aufweisen? Es muss:</a:t>
            </a:r>
          </a:p>
        </p:txBody>
      </p:sp>
    </p:spTree>
    <p:extLst>
      <p:ext uri="{BB962C8B-B14F-4D97-AF65-F5344CB8AC3E}">
        <p14:creationId xmlns:p14="http://schemas.microsoft.com/office/powerpoint/2010/main" val="65247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BDCE4-99A6-487C-9699-BB9CF73DE49B}"/>
              </a:ext>
            </a:extLst>
          </p:cNvPr>
          <p:cNvSpPr>
            <a:spLocks noGrp="1"/>
          </p:cNvSpPr>
          <p:nvPr>
            <p:ph type="title"/>
          </p:nvPr>
        </p:nvSpPr>
        <p:spPr/>
        <p:txBody>
          <a:bodyPr/>
          <a:lstStyle/>
          <a:p>
            <a:r>
              <a:rPr lang="de-DE" dirty="0"/>
              <a:t>SMS Kurznachrichten</a:t>
            </a:r>
            <a:endParaRPr lang="en-DE" dirty="0"/>
          </a:p>
        </p:txBody>
      </p:sp>
      <p:sp>
        <p:nvSpPr>
          <p:cNvPr id="4" name="Textfeld 3">
            <a:extLst>
              <a:ext uri="{FF2B5EF4-FFF2-40B4-BE49-F238E27FC236}">
                <a16:creationId xmlns:a16="http://schemas.microsoft.com/office/drawing/2014/main" id="{2ED97C56-D0BA-4AD3-9469-B5DB275216B7}"/>
              </a:ext>
            </a:extLst>
          </p:cNvPr>
          <p:cNvSpPr txBox="1"/>
          <p:nvPr/>
        </p:nvSpPr>
        <p:spPr>
          <a:xfrm>
            <a:off x="362311" y="1877568"/>
            <a:ext cx="11308080" cy="452431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t>eine hohe Durchdringung besitzen ✅ </a:t>
            </a:r>
          </a:p>
          <a:p>
            <a:pPr marL="285750" indent="-285750">
              <a:spcBef>
                <a:spcPts val="600"/>
              </a:spcBef>
              <a:spcAft>
                <a:spcPts val="600"/>
              </a:spcAft>
              <a:buFont typeface="Arial" panose="020B0604020202020204" pitchFamily="34" charset="0"/>
              <a:buChar char="•"/>
            </a:pPr>
            <a:r>
              <a:rPr lang="de-DE" dirty="0"/>
              <a:t>günstig sein ✅  (bedingt)</a:t>
            </a:r>
          </a:p>
          <a:p>
            <a:pPr marL="285750" indent="-285750">
              <a:spcBef>
                <a:spcPts val="600"/>
              </a:spcBef>
              <a:spcAft>
                <a:spcPts val="600"/>
              </a:spcAft>
              <a:buFont typeface="Arial" panose="020B0604020202020204" pitchFamily="34" charset="0"/>
              <a:buChar char="•"/>
            </a:pPr>
            <a:r>
              <a:rPr lang="de-DE" dirty="0"/>
              <a:t>schnell zugestellt sein ✅</a:t>
            </a:r>
          </a:p>
          <a:p>
            <a:pPr marL="285750" indent="-285750">
              <a:spcBef>
                <a:spcPts val="600"/>
              </a:spcBef>
              <a:spcAft>
                <a:spcPts val="600"/>
              </a:spcAft>
              <a:buFont typeface="Arial" panose="020B0604020202020204" pitchFamily="34" charset="0"/>
              <a:buChar char="•"/>
            </a:pPr>
            <a:r>
              <a:rPr lang="de-DE" dirty="0"/>
              <a:t>für viele Empfänger geeignet sein ⛔ </a:t>
            </a:r>
          </a:p>
          <a:p>
            <a:pPr marL="285750" indent="-285750">
              <a:spcBef>
                <a:spcPts val="600"/>
              </a:spcBef>
              <a:spcAft>
                <a:spcPts val="600"/>
              </a:spcAft>
              <a:buFont typeface="Arial" panose="020B0604020202020204" pitchFamily="34" charset="0"/>
              <a:buChar char="•"/>
            </a:pPr>
            <a:r>
              <a:rPr lang="de-DE" dirty="0"/>
              <a:t>einfach zu bedienen sein ✅</a:t>
            </a:r>
          </a:p>
          <a:p>
            <a:pPr marL="285750" indent="-285750">
              <a:spcBef>
                <a:spcPts val="600"/>
              </a:spcBef>
              <a:spcAft>
                <a:spcPts val="600"/>
              </a:spcAft>
              <a:buFont typeface="Arial" panose="020B0604020202020204" pitchFamily="34" charset="0"/>
              <a:buChar char="•"/>
            </a:pPr>
            <a:r>
              <a:rPr lang="de-DE" dirty="0"/>
              <a:t>anspruchsvoll zu gestalten sein ⛔</a:t>
            </a:r>
          </a:p>
          <a:p>
            <a:pPr marL="285750" indent="-285750">
              <a:spcBef>
                <a:spcPts val="600"/>
              </a:spcBef>
              <a:spcAft>
                <a:spcPts val="600"/>
              </a:spcAft>
              <a:buFont typeface="Arial" panose="020B0604020202020204" pitchFamily="34" charset="0"/>
              <a:buChar char="•"/>
            </a:pPr>
            <a:r>
              <a:rPr lang="de-DE" dirty="0"/>
              <a:t>eine Antwortmöglichkeit besitzen ✅</a:t>
            </a:r>
          </a:p>
          <a:p>
            <a:pPr marL="285750" indent="-285750">
              <a:spcBef>
                <a:spcPts val="600"/>
              </a:spcBef>
              <a:spcAft>
                <a:spcPts val="600"/>
              </a:spcAft>
              <a:buFont typeface="Arial" panose="020B0604020202020204" pitchFamily="34" charset="0"/>
              <a:buChar char="•"/>
            </a:pPr>
            <a:r>
              <a:rPr lang="de-DE" dirty="0"/>
              <a:t>muss datenschutzkonform sein ✅</a:t>
            </a:r>
          </a:p>
          <a:p>
            <a:pPr marL="285750" indent="-285750">
              <a:spcBef>
                <a:spcPts val="600"/>
              </a:spcBef>
              <a:spcAft>
                <a:spcPts val="600"/>
              </a:spcAft>
              <a:buFont typeface="Arial" panose="020B0604020202020204" pitchFamily="34" charset="0"/>
              <a:buChar char="•"/>
            </a:pPr>
            <a:r>
              <a:rPr lang="de-DE" dirty="0"/>
              <a:t>ohne </a:t>
            </a:r>
            <a:r>
              <a:rPr lang="de-DE" u="sng" dirty="0"/>
              <a:t>Fremd</a:t>
            </a:r>
            <a:r>
              <a:rPr lang="de-DE" dirty="0"/>
              <a:t>anmeldung (Konto, Account) erreicht werden können ✅</a:t>
            </a:r>
          </a:p>
          <a:p>
            <a:pPr>
              <a:spcBef>
                <a:spcPts val="600"/>
              </a:spcBef>
              <a:spcAft>
                <a:spcPts val="600"/>
              </a:spcAft>
            </a:pPr>
            <a:r>
              <a:rPr lang="de-DE" dirty="0"/>
              <a:t>Für die unaufwändige, schnelle Information kleiner oder mittlerer </a:t>
            </a:r>
            <a:br>
              <a:rPr lang="de-DE" dirty="0"/>
            </a:br>
            <a:r>
              <a:rPr lang="de-DE" dirty="0"/>
              <a:t>Gruppengrößen eignet sich die SMS perfekt. Es eignet sich jedes Mobiltelefon.</a:t>
            </a:r>
          </a:p>
        </p:txBody>
      </p:sp>
      <p:sp>
        <p:nvSpPr>
          <p:cNvPr id="5" name="Textfeld 4">
            <a:extLst>
              <a:ext uri="{FF2B5EF4-FFF2-40B4-BE49-F238E27FC236}">
                <a16:creationId xmlns:a16="http://schemas.microsoft.com/office/drawing/2014/main" id="{F6BFA78E-0B6F-4D8B-80B5-2E3F08960EC1}"/>
              </a:ext>
            </a:extLst>
          </p:cNvPr>
          <p:cNvSpPr txBox="1"/>
          <p:nvPr/>
        </p:nvSpPr>
        <p:spPr>
          <a:xfrm>
            <a:off x="362311" y="1524000"/>
            <a:ext cx="8793720" cy="369332"/>
          </a:xfrm>
          <a:prstGeom prst="rect">
            <a:avLst/>
          </a:prstGeom>
          <a:noFill/>
        </p:spPr>
        <p:txBody>
          <a:bodyPr wrap="square">
            <a:spAutoFit/>
          </a:bodyPr>
          <a:lstStyle/>
          <a:p>
            <a:pPr>
              <a:spcBef>
                <a:spcPts val="600"/>
              </a:spcBef>
              <a:spcAft>
                <a:spcPts val="600"/>
              </a:spcAft>
            </a:pPr>
            <a:r>
              <a:rPr lang="de-DE" dirty="0"/>
              <a:t>Welche Voraussetzungen muss das Medium der Zukunft aufweisen? Es muss:</a:t>
            </a:r>
          </a:p>
        </p:txBody>
      </p:sp>
    </p:spTree>
    <p:extLst>
      <p:ext uri="{BB962C8B-B14F-4D97-AF65-F5344CB8AC3E}">
        <p14:creationId xmlns:p14="http://schemas.microsoft.com/office/powerpoint/2010/main" val="315076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BDCE4-99A6-487C-9699-BB9CF73DE49B}"/>
              </a:ext>
            </a:extLst>
          </p:cNvPr>
          <p:cNvSpPr>
            <a:spLocks noGrp="1"/>
          </p:cNvSpPr>
          <p:nvPr>
            <p:ph type="title"/>
          </p:nvPr>
        </p:nvSpPr>
        <p:spPr/>
        <p:txBody>
          <a:bodyPr/>
          <a:lstStyle/>
          <a:p>
            <a:r>
              <a:rPr lang="de-DE" dirty="0"/>
              <a:t>Email</a:t>
            </a:r>
            <a:endParaRPr lang="en-DE" dirty="0"/>
          </a:p>
        </p:txBody>
      </p:sp>
      <p:sp>
        <p:nvSpPr>
          <p:cNvPr id="4" name="Textfeld 3">
            <a:extLst>
              <a:ext uri="{FF2B5EF4-FFF2-40B4-BE49-F238E27FC236}">
                <a16:creationId xmlns:a16="http://schemas.microsoft.com/office/drawing/2014/main" id="{2ED97C56-D0BA-4AD3-9469-B5DB275216B7}"/>
              </a:ext>
            </a:extLst>
          </p:cNvPr>
          <p:cNvSpPr txBox="1"/>
          <p:nvPr/>
        </p:nvSpPr>
        <p:spPr>
          <a:xfrm>
            <a:off x="362311" y="1877568"/>
            <a:ext cx="11308080" cy="452431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t>eine hohe Durchdringung besitzen ✅ </a:t>
            </a:r>
          </a:p>
          <a:p>
            <a:pPr marL="285750" indent="-285750">
              <a:spcBef>
                <a:spcPts val="600"/>
              </a:spcBef>
              <a:spcAft>
                <a:spcPts val="600"/>
              </a:spcAft>
              <a:buFont typeface="Arial" panose="020B0604020202020204" pitchFamily="34" charset="0"/>
              <a:buChar char="•"/>
            </a:pPr>
            <a:r>
              <a:rPr lang="de-DE" dirty="0"/>
              <a:t>günstig sein ✅  </a:t>
            </a:r>
          </a:p>
          <a:p>
            <a:pPr marL="285750" indent="-285750">
              <a:spcBef>
                <a:spcPts val="600"/>
              </a:spcBef>
              <a:spcAft>
                <a:spcPts val="600"/>
              </a:spcAft>
              <a:buFont typeface="Arial" panose="020B0604020202020204" pitchFamily="34" charset="0"/>
              <a:buChar char="•"/>
            </a:pPr>
            <a:r>
              <a:rPr lang="de-DE" dirty="0"/>
              <a:t>schnell zugestellt sein ✅</a:t>
            </a:r>
          </a:p>
          <a:p>
            <a:pPr marL="285750" indent="-285750">
              <a:spcBef>
                <a:spcPts val="600"/>
              </a:spcBef>
              <a:spcAft>
                <a:spcPts val="600"/>
              </a:spcAft>
              <a:buFont typeface="Arial" panose="020B0604020202020204" pitchFamily="34" charset="0"/>
              <a:buChar char="•"/>
            </a:pPr>
            <a:r>
              <a:rPr lang="de-DE" dirty="0"/>
              <a:t>für viele Empfänger geeignet sein ✅ </a:t>
            </a:r>
          </a:p>
          <a:p>
            <a:pPr marL="285750" indent="-285750">
              <a:spcBef>
                <a:spcPts val="600"/>
              </a:spcBef>
              <a:spcAft>
                <a:spcPts val="600"/>
              </a:spcAft>
              <a:buFont typeface="Arial" panose="020B0604020202020204" pitchFamily="34" charset="0"/>
              <a:buChar char="•"/>
            </a:pPr>
            <a:r>
              <a:rPr lang="de-DE" dirty="0"/>
              <a:t>einfach zu bedienen sein ✅</a:t>
            </a:r>
          </a:p>
          <a:p>
            <a:pPr marL="285750" indent="-285750">
              <a:spcBef>
                <a:spcPts val="600"/>
              </a:spcBef>
              <a:spcAft>
                <a:spcPts val="600"/>
              </a:spcAft>
              <a:buFont typeface="Arial" panose="020B0604020202020204" pitchFamily="34" charset="0"/>
              <a:buChar char="•"/>
            </a:pPr>
            <a:r>
              <a:rPr lang="de-DE" dirty="0"/>
              <a:t>anspruchsvoll zu gestalten sein ✅</a:t>
            </a:r>
          </a:p>
          <a:p>
            <a:pPr marL="285750" indent="-285750">
              <a:spcBef>
                <a:spcPts val="600"/>
              </a:spcBef>
              <a:spcAft>
                <a:spcPts val="600"/>
              </a:spcAft>
              <a:buFont typeface="Arial" panose="020B0604020202020204" pitchFamily="34" charset="0"/>
              <a:buChar char="•"/>
            </a:pPr>
            <a:r>
              <a:rPr lang="de-DE" dirty="0"/>
              <a:t>eine Antwortmöglichkeit besitzen ✅</a:t>
            </a:r>
          </a:p>
          <a:p>
            <a:pPr marL="285750" indent="-285750">
              <a:spcBef>
                <a:spcPts val="600"/>
              </a:spcBef>
              <a:spcAft>
                <a:spcPts val="600"/>
              </a:spcAft>
              <a:buFont typeface="Arial" panose="020B0604020202020204" pitchFamily="34" charset="0"/>
              <a:buChar char="•"/>
            </a:pPr>
            <a:r>
              <a:rPr lang="de-DE" dirty="0"/>
              <a:t>muss datenschutzkonform sein ✅</a:t>
            </a:r>
          </a:p>
          <a:p>
            <a:pPr marL="285750" indent="-285750">
              <a:spcBef>
                <a:spcPts val="600"/>
              </a:spcBef>
              <a:spcAft>
                <a:spcPts val="600"/>
              </a:spcAft>
              <a:buFont typeface="Arial" panose="020B0604020202020204" pitchFamily="34" charset="0"/>
              <a:buChar char="•"/>
            </a:pPr>
            <a:r>
              <a:rPr lang="de-DE" dirty="0"/>
              <a:t>ohne </a:t>
            </a:r>
            <a:r>
              <a:rPr lang="de-DE" u="sng" dirty="0"/>
              <a:t>Fremd</a:t>
            </a:r>
            <a:r>
              <a:rPr lang="de-DE" dirty="0"/>
              <a:t>anmeldung (Konto, Account) erreicht werden können ✅</a:t>
            </a:r>
          </a:p>
          <a:p>
            <a:pPr>
              <a:spcBef>
                <a:spcPts val="600"/>
              </a:spcBef>
              <a:spcAft>
                <a:spcPts val="600"/>
              </a:spcAft>
            </a:pPr>
            <a:r>
              <a:rPr lang="de-DE" dirty="0"/>
              <a:t>Zu viele verschiedene Anbieter kommen in Frage. </a:t>
            </a:r>
            <a:br>
              <a:rPr lang="de-DE" dirty="0"/>
            </a:br>
            <a:r>
              <a:rPr lang="de-DE" dirty="0"/>
              <a:t>Eine Verwendung kann nicht vorausgesetzt werden </a:t>
            </a:r>
          </a:p>
        </p:txBody>
      </p:sp>
      <p:sp>
        <p:nvSpPr>
          <p:cNvPr id="5" name="Textfeld 4">
            <a:extLst>
              <a:ext uri="{FF2B5EF4-FFF2-40B4-BE49-F238E27FC236}">
                <a16:creationId xmlns:a16="http://schemas.microsoft.com/office/drawing/2014/main" id="{E268D9E8-C173-4FBC-BF23-418020A9F686}"/>
              </a:ext>
            </a:extLst>
          </p:cNvPr>
          <p:cNvSpPr txBox="1"/>
          <p:nvPr/>
        </p:nvSpPr>
        <p:spPr>
          <a:xfrm>
            <a:off x="362311" y="1524000"/>
            <a:ext cx="8793720" cy="369332"/>
          </a:xfrm>
          <a:prstGeom prst="rect">
            <a:avLst/>
          </a:prstGeom>
          <a:noFill/>
        </p:spPr>
        <p:txBody>
          <a:bodyPr wrap="square">
            <a:spAutoFit/>
          </a:bodyPr>
          <a:lstStyle/>
          <a:p>
            <a:pPr>
              <a:spcBef>
                <a:spcPts val="600"/>
              </a:spcBef>
              <a:spcAft>
                <a:spcPts val="600"/>
              </a:spcAft>
            </a:pPr>
            <a:r>
              <a:rPr lang="de-DE" dirty="0"/>
              <a:t>Welche Voraussetzungen muss das Medium der Zukunft aufweisen? Es muss:</a:t>
            </a:r>
          </a:p>
        </p:txBody>
      </p:sp>
    </p:spTree>
    <p:extLst>
      <p:ext uri="{BB962C8B-B14F-4D97-AF65-F5344CB8AC3E}">
        <p14:creationId xmlns:p14="http://schemas.microsoft.com/office/powerpoint/2010/main" val="22173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BDCE4-99A6-487C-9699-BB9CF73DE49B}"/>
              </a:ext>
            </a:extLst>
          </p:cNvPr>
          <p:cNvSpPr>
            <a:spLocks noGrp="1"/>
          </p:cNvSpPr>
          <p:nvPr>
            <p:ph type="title"/>
          </p:nvPr>
        </p:nvSpPr>
        <p:spPr/>
        <p:txBody>
          <a:bodyPr/>
          <a:lstStyle/>
          <a:p>
            <a:r>
              <a:rPr lang="de-DE" dirty="0"/>
              <a:t>Lettershop</a:t>
            </a:r>
            <a:endParaRPr lang="en-DE" dirty="0"/>
          </a:p>
        </p:txBody>
      </p:sp>
      <p:sp>
        <p:nvSpPr>
          <p:cNvPr id="4" name="Textfeld 3">
            <a:extLst>
              <a:ext uri="{FF2B5EF4-FFF2-40B4-BE49-F238E27FC236}">
                <a16:creationId xmlns:a16="http://schemas.microsoft.com/office/drawing/2014/main" id="{2ED97C56-D0BA-4AD3-9469-B5DB275216B7}"/>
              </a:ext>
            </a:extLst>
          </p:cNvPr>
          <p:cNvSpPr txBox="1"/>
          <p:nvPr/>
        </p:nvSpPr>
        <p:spPr>
          <a:xfrm>
            <a:off x="362311" y="1877568"/>
            <a:ext cx="11308080" cy="452431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t>eine hohe Durchdringung besitzen ✅ </a:t>
            </a:r>
          </a:p>
          <a:p>
            <a:pPr marL="285750" indent="-285750">
              <a:spcBef>
                <a:spcPts val="600"/>
              </a:spcBef>
              <a:spcAft>
                <a:spcPts val="600"/>
              </a:spcAft>
              <a:buFont typeface="Arial" panose="020B0604020202020204" pitchFamily="34" charset="0"/>
              <a:buChar char="•"/>
            </a:pPr>
            <a:r>
              <a:rPr lang="de-DE" dirty="0"/>
              <a:t>günstig sein ⛔  </a:t>
            </a:r>
          </a:p>
          <a:p>
            <a:pPr marL="285750" indent="-285750">
              <a:spcBef>
                <a:spcPts val="600"/>
              </a:spcBef>
              <a:spcAft>
                <a:spcPts val="600"/>
              </a:spcAft>
              <a:buFont typeface="Arial" panose="020B0604020202020204" pitchFamily="34" charset="0"/>
              <a:buChar char="•"/>
            </a:pPr>
            <a:r>
              <a:rPr lang="de-DE" dirty="0"/>
              <a:t>schnell zugestellt sein ⛔</a:t>
            </a:r>
          </a:p>
          <a:p>
            <a:pPr marL="285750" indent="-285750">
              <a:spcBef>
                <a:spcPts val="600"/>
              </a:spcBef>
              <a:spcAft>
                <a:spcPts val="600"/>
              </a:spcAft>
              <a:buFont typeface="Arial" panose="020B0604020202020204" pitchFamily="34" charset="0"/>
              <a:buChar char="•"/>
            </a:pPr>
            <a:r>
              <a:rPr lang="de-DE" dirty="0"/>
              <a:t>für viele Empfänger geeignet sein ✅ </a:t>
            </a:r>
          </a:p>
          <a:p>
            <a:pPr marL="285750" indent="-285750">
              <a:spcBef>
                <a:spcPts val="600"/>
              </a:spcBef>
              <a:spcAft>
                <a:spcPts val="600"/>
              </a:spcAft>
              <a:buFont typeface="Arial" panose="020B0604020202020204" pitchFamily="34" charset="0"/>
              <a:buChar char="•"/>
            </a:pPr>
            <a:r>
              <a:rPr lang="de-DE" dirty="0"/>
              <a:t>einfach zu bedienen sein ✅</a:t>
            </a:r>
          </a:p>
          <a:p>
            <a:pPr marL="285750" indent="-285750">
              <a:spcBef>
                <a:spcPts val="600"/>
              </a:spcBef>
              <a:spcAft>
                <a:spcPts val="600"/>
              </a:spcAft>
              <a:buFont typeface="Arial" panose="020B0604020202020204" pitchFamily="34" charset="0"/>
              <a:buChar char="•"/>
            </a:pPr>
            <a:r>
              <a:rPr lang="de-DE" dirty="0"/>
              <a:t>anspruchsvoll zu gestalten sein ✅</a:t>
            </a:r>
          </a:p>
          <a:p>
            <a:pPr marL="285750" indent="-285750">
              <a:spcBef>
                <a:spcPts val="600"/>
              </a:spcBef>
              <a:spcAft>
                <a:spcPts val="600"/>
              </a:spcAft>
              <a:buFont typeface="Arial" panose="020B0604020202020204" pitchFamily="34" charset="0"/>
              <a:buChar char="•"/>
            </a:pPr>
            <a:r>
              <a:rPr lang="de-DE" dirty="0"/>
              <a:t>eine Antwortmöglichkeit besitzen ⛔</a:t>
            </a:r>
          </a:p>
          <a:p>
            <a:pPr marL="285750" indent="-285750">
              <a:spcBef>
                <a:spcPts val="600"/>
              </a:spcBef>
              <a:spcAft>
                <a:spcPts val="600"/>
              </a:spcAft>
              <a:buFont typeface="Arial" panose="020B0604020202020204" pitchFamily="34" charset="0"/>
              <a:buChar char="•"/>
            </a:pPr>
            <a:r>
              <a:rPr lang="de-DE" dirty="0"/>
              <a:t>muss datenschutzkonform sein ✅</a:t>
            </a:r>
          </a:p>
          <a:p>
            <a:pPr marL="285750" indent="-285750">
              <a:spcBef>
                <a:spcPts val="600"/>
              </a:spcBef>
              <a:spcAft>
                <a:spcPts val="600"/>
              </a:spcAft>
              <a:buFont typeface="Arial" panose="020B0604020202020204" pitchFamily="34" charset="0"/>
              <a:buChar char="•"/>
            </a:pPr>
            <a:r>
              <a:rPr lang="de-DE" dirty="0"/>
              <a:t>ohne </a:t>
            </a:r>
            <a:r>
              <a:rPr lang="de-DE" u="sng" dirty="0"/>
              <a:t>Fremd</a:t>
            </a:r>
            <a:r>
              <a:rPr lang="de-DE" dirty="0"/>
              <a:t>anmeldung (Konto, Account) erreicht werden können ✅</a:t>
            </a:r>
          </a:p>
          <a:p>
            <a:pPr>
              <a:spcBef>
                <a:spcPts val="600"/>
              </a:spcBef>
              <a:spcAft>
                <a:spcPts val="600"/>
              </a:spcAft>
            </a:pPr>
            <a:r>
              <a:rPr lang="de-DE" dirty="0"/>
              <a:t>Trotzdem eine gute Erweiterung für alle Vereine, deren </a:t>
            </a:r>
            <a:br>
              <a:rPr lang="de-DE" dirty="0"/>
            </a:br>
            <a:r>
              <a:rPr lang="de-DE" dirty="0"/>
              <a:t>Satzung eine schriftliche Einladung vorsieht</a:t>
            </a:r>
          </a:p>
        </p:txBody>
      </p:sp>
      <p:sp>
        <p:nvSpPr>
          <p:cNvPr id="5" name="Textfeld 4">
            <a:extLst>
              <a:ext uri="{FF2B5EF4-FFF2-40B4-BE49-F238E27FC236}">
                <a16:creationId xmlns:a16="http://schemas.microsoft.com/office/drawing/2014/main" id="{93449866-53CA-4778-8ABA-0DF922FFFCCC}"/>
              </a:ext>
            </a:extLst>
          </p:cNvPr>
          <p:cNvSpPr txBox="1"/>
          <p:nvPr/>
        </p:nvSpPr>
        <p:spPr>
          <a:xfrm>
            <a:off x="362311" y="1524000"/>
            <a:ext cx="8793720" cy="369332"/>
          </a:xfrm>
          <a:prstGeom prst="rect">
            <a:avLst/>
          </a:prstGeom>
          <a:noFill/>
        </p:spPr>
        <p:txBody>
          <a:bodyPr wrap="square">
            <a:spAutoFit/>
          </a:bodyPr>
          <a:lstStyle/>
          <a:p>
            <a:pPr>
              <a:spcBef>
                <a:spcPts val="600"/>
              </a:spcBef>
              <a:spcAft>
                <a:spcPts val="600"/>
              </a:spcAft>
            </a:pPr>
            <a:r>
              <a:rPr lang="de-DE" dirty="0"/>
              <a:t>Welche Voraussetzungen muss das Medium der Zukunft aufweisen? Es muss:</a:t>
            </a:r>
          </a:p>
        </p:txBody>
      </p:sp>
    </p:spTree>
    <p:extLst>
      <p:ext uri="{BB962C8B-B14F-4D97-AF65-F5344CB8AC3E}">
        <p14:creationId xmlns:p14="http://schemas.microsoft.com/office/powerpoint/2010/main" val="19218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C2492-6762-4713-A672-9F91852C9643}"/>
              </a:ext>
            </a:extLst>
          </p:cNvPr>
          <p:cNvSpPr>
            <a:spLocks noGrp="1"/>
          </p:cNvSpPr>
          <p:nvPr>
            <p:ph type="title"/>
          </p:nvPr>
        </p:nvSpPr>
        <p:spPr/>
        <p:txBody>
          <a:bodyPr/>
          <a:lstStyle/>
          <a:p>
            <a:r>
              <a:rPr lang="de-DE" dirty="0"/>
              <a:t>Fazit Kommunikation</a:t>
            </a:r>
            <a:endParaRPr lang="en-DE" dirty="0"/>
          </a:p>
        </p:txBody>
      </p:sp>
      <p:sp>
        <p:nvSpPr>
          <p:cNvPr id="3" name="Textfeld 2">
            <a:extLst>
              <a:ext uri="{FF2B5EF4-FFF2-40B4-BE49-F238E27FC236}">
                <a16:creationId xmlns:a16="http://schemas.microsoft.com/office/drawing/2014/main" id="{AFFCF9CE-F9BA-4F5D-9724-308D23E508CC}"/>
              </a:ext>
            </a:extLst>
          </p:cNvPr>
          <p:cNvSpPr txBox="1"/>
          <p:nvPr/>
        </p:nvSpPr>
        <p:spPr>
          <a:xfrm>
            <a:off x="362311" y="1877568"/>
            <a:ext cx="11308080" cy="2339102"/>
          </a:xfrm>
          <a:prstGeom prst="rect">
            <a:avLst/>
          </a:prstGeom>
          <a:noFill/>
        </p:spPr>
        <p:txBody>
          <a:bodyPr wrap="square" rtlCol="0">
            <a:spAutoFit/>
          </a:bodyPr>
          <a:lstStyle/>
          <a:p>
            <a:pPr>
              <a:spcBef>
                <a:spcPts val="600"/>
              </a:spcBef>
              <a:spcAft>
                <a:spcPts val="600"/>
              </a:spcAft>
            </a:pPr>
            <a:r>
              <a:rPr lang="de-DE" dirty="0"/>
              <a:t>Die „alte“ Email eignet sich als Massenmedium am besten, sie ist günstig, anpassbar, massentauglich und kann von jedem gelesen werden.</a:t>
            </a:r>
          </a:p>
          <a:p>
            <a:pPr>
              <a:spcBef>
                <a:spcPts val="600"/>
              </a:spcBef>
              <a:spcAft>
                <a:spcPts val="600"/>
              </a:spcAft>
            </a:pPr>
            <a:r>
              <a:rPr lang="de-DE" dirty="0"/>
              <a:t>Alle anderen digitalen Medien teilen sich auf in die Kategorien: Datenschutzproblem oder teuer. </a:t>
            </a:r>
            <a:br>
              <a:rPr lang="de-DE" dirty="0"/>
            </a:br>
            <a:r>
              <a:rPr lang="de-DE" dirty="0"/>
              <a:t>Der SMS Versand ist hier positiv herauszustellen, da die SMS die mit Abstand größte Durchdringung aufweist, ohne dafür ein Konto eröffnen zu müssen.</a:t>
            </a:r>
          </a:p>
          <a:p>
            <a:pPr>
              <a:spcBef>
                <a:spcPts val="600"/>
              </a:spcBef>
              <a:spcAft>
                <a:spcPts val="600"/>
              </a:spcAft>
            </a:pPr>
            <a:r>
              <a:rPr lang="de-DE" dirty="0"/>
              <a:t>Für alle Vereine, die schriftlich per Brief einladen müssen, eignet sich die Möglichkeit </a:t>
            </a:r>
            <a:br>
              <a:rPr lang="de-DE" dirty="0"/>
            </a:br>
            <a:r>
              <a:rPr lang="de-DE" dirty="0"/>
              <a:t>der Lettershops um Zeit und kosten zu sparen.</a:t>
            </a:r>
          </a:p>
        </p:txBody>
      </p:sp>
    </p:spTree>
    <p:extLst>
      <p:ext uri="{BB962C8B-B14F-4D97-AF65-F5344CB8AC3E}">
        <p14:creationId xmlns:p14="http://schemas.microsoft.com/office/powerpoint/2010/main" val="41506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AAB70-3C2E-4289-B977-9DCD46B0F65F}"/>
              </a:ext>
            </a:extLst>
          </p:cNvPr>
          <p:cNvSpPr>
            <a:spLocks noGrp="1"/>
          </p:cNvSpPr>
          <p:nvPr>
            <p:ph type="title"/>
          </p:nvPr>
        </p:nvSpPr>
        <p:spPr/>
        <p:txBody>
          <a:bodyPr/>
          <a:lstStyle/>
          <a:p>
            <a:r>
              <a:rPr lang="de-DE" dirty="0"/>
              <a:t>Themen</a:t>
            </a:r>
            <a:endParaRPr lang="en-DE" dirty="0"/>
          </a:p>
        </p:txBody>
      </p:sp>
      <p:sp>
        <p:nvSpPr>
          <p:cNvPr id="3" name="Textfeld 2">
            <a:extLst>
              <a:ext uri="{FF2B5EF4-FFF2-40B4-BE49-F238E27FC236}">
                <a16:creationId xmlns:a16="http://schemas.microsoft.com/office/drawing/2014/main" id="{65FC571A-5969-4DF5-9D17-DD0B97A2ACC1}"/>
              </a:ext>
            </a:extLst>
          </p:cNvPr>
          <p:cNvSpPr txBox="1"/>
          <p:nvPr/>
        </p:nvSpPr>
        <p:spPr>
          <a:xfrm>
            <a:off x="362311" y="1877568"/>
            <a:ext cx="11308080" cy="424731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t>Die digitalen Komponenten des Vereins</a:t>
            </a:r>
          </a:p>
          <a:p>
            <a:pPr marL="742950" lvl="1" indent="-285750">
              <a:spcBef>
                <a:spcPts val="600"/>
              </a:spcBef>
              <a:spcAft>
                <a:spcPts val="600"/>
              </a:spcAft>
              <a:buFont typeface="Arial" panose="020B0604020202020204" pitchFamily="34" charset="0"/>
              <a:buChar char="•"/>
            </a:pPr>
            <a:r>
              <a:rPr lang="de-DE" dirty="0"/>
              <a:t>Der Datenspeicher für Vereinsdaten</a:t>
            </a:r>
          </a:p>
          <a:p>
            <a:pPr marL="742950" lvl="1" indent="-285750">
              <a:spcBef>
                <a:spcPts val="600"/>
              </a:spcBef>
              <a:spcAft>
                <a:spcPts val="600"/>
              </a:spcAft>
              <a:buFont typeface="Arial" panose="020B0604020202020204" pitchFamily="34" charset="0"/>
              <a:buChar char="•"/>
            </a:pPr>
            <a:r>
              <a:rPr lang="de-DE" dirty="0"/>
              <a:t>Die Mitgliederverwaltung</a:t>
            </a:r>
          </a:p>
          <a:p>
            <a:pPr marL="742950" lvl="1" indent="-285750">
              <a:spcBef>
                <a:spcPts val="600"/>
              </a:spcBef>
              <a:spcAft>
                <a:spcPts val="600"/>
              </a:spcAft>
              <a:buFont typeface="Arial" panose="020B0604020202020204" pitchFamily="34" charset="0"/>
              <a:buChar char="•"/>
            </a:pPr>
            <a:r>
              <a:rPr lang="de-DE" dirty="0"/>
              <a:t>Die Finanzverwaltung mit Buchhaltung und Online Banking</a:t>
            </a:r>
          </a:p>
          <a:p>
            <a:pPr marL="742950" lvl="1" indent="-285750">
              <a:spcBef>
                <a:spcPts val="600"/>
              </a:spcBef>
              <a:spcAft>
                <a:spcPts val="600"/>
              </a:spcAft>
              <a:buFont typeface="Arial" panose="020B0604020202020204" pitchFamily="34" charset="0"/>
              <a:buChar char="•"/>
            </a:pPr>
            <a:r>
              <a:rPr lang="de-DE" dirty="0"/>
              <a:t>Die Kommunikation mit Mitgliedern oder Interessenten</a:t>
            </a:r>
          </a:p>
          <a:p>
            <a:pPr marL="742950" lvl="1" indent="-285750">
              <a:spcBef>
                <a:spcPts val="600"/>
              </a:spcBef>
              <a:spcAft>
                <a:spcPts val="600"/>
              </a:spcAft>
              <a:buFont typeface="Arial" panose="020B0604020202020204" pitchFamily="34" charset="0"/>
              <a:buChar char="•"/>
            </a:pPr>
            <a:r>
              <a:rPr lang="de-DE" dirty="0"/>
              <a:t>Vereinsspezifische Komponenten</a:t>
            </a:r>
          </a:p>
          <a:p>
            <a:pPr marL="285750" indent="-285750">
              <a:spcBef>
                <a:spcPts val="600"/>
              </a:spcBef>
              <a:spcAft>
                <a:spcPts val="600"/>
              </a:spcAft>
              <a:buFont typeface="Arial" panose="020B0604020202020204" pitchFamily="34" charset="0"/>
              <a:buChar char="•"/>
            </a:pPr>
            <a:r>
              <a:rPr lang="de-DE" dirty="0"/>
              <a:t>Der Internetauftritt des Vereins</a:t>
            </a:r>
          </a:p>
          <a:p>
            <a:pPr marL="285750" indent="-285750">
              <a:spcBef>
                <a:spcPts val="600"/>
              </a:spcBef>
              <a:spcAft>
                <a:spcPts val="600"/>
              </a:spcAft>
              <a:buFont typeface="Arial" panose="020B0604020202020204" pitchFamily="34" charset="0"/>
              <a:buChar char="•"/>
            </a:pPr>
            <a:r>
              <a:rPr lang="de-DE" dirty="0"/>
              <a:t>Voraussetzungen für den Erfolg</a:t>
            </a:r>
          </a:p>
          <a:p>
            <a:pPr marL="285750" indent="-285750">
              <a:spcBef>
                <a:spcPts val="600"/>
              </a:spcBef>
              <a:spcAft>
                <a:spcPts val="600"/>
              </a:spcAft>
              <a:buFont typeface="Arial" panose="020B0604020202020204" pitchFamily="34" charset="0"/>
              <a:buChar char="•"/>
            </a:pPr>
            <a:r>
              <a:rPr lang="de-DE" dirty="0"/>
              <a:t>Resümee</a:t>
            </a:r>
          </a:p>
          <a:p>
            <a:pPr marL="285750" indent="-285750">
              <a:spcBef>
                <a:spcPts val="600"/>
              </a:spcBef>
              <a:spcAft>
                <a:spcPts val="600"/>
              </a:spcAft>
              <a:buFont typeface="Arial" panose="020B0604020202020204" pitchFamily="34" charset="0"/>
              <a:buChar char="•"/>
            </a:pPr>
            <a:endParaRPr lang="de-DE" dirty="0"/>
          </a:p>
        </p:txBody>
      </p:sp>
    </p:spTree>
    <p:extLst>
      <p:ext uri="{BB962C8B-B14F-4D97-AF65-F5344CB8AC3E}">
        <p14:creationId xmlns:p14="http://schemas.microsoft.com/office/powerpoint/2010/main" val="154426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E38B1-2C90-4B2B-9258-EE9175445AB5}"/>
              </a:ext>
            </a:extLst>
          </p:cNvPr>
          <p:cNvSpPr>
            <a:spLocks noGrp="1"/>
          </p:cNvSpPr>
          <p:nvPr>
            <p:ph type="title"/>
          </p:nvPr>
        </p:nvSpPr>
        <p:spPr/>
        <p:txBody>
          <a:bodyPr/>
          <a:lstStyle/>
          <a:p>
            <a:r>
              <a:rPr lang="de-DE" dirty="0"/>
              <a:t>spezifische Komponenten</a:t>
            </a:r>
            <a:endParaRPr lang="en-DE" dirty="0"/>
          </a:p>
        </p:txBody>
      </p:sp>
      <p:sp>
        <p:nvSpPr>
          <p:cNvPr id="3" name="Textfeld 2">
            <a:extLst>
              <a:ext uri="{FF2B5EF4-FFF2-40B4-BE49-F238E27FC236}">
                <a16:creationId xmlns:a16="http://schemas.microsoft.com/office/drawing/2014/main" id="{CD218DFF-E217-49FA-A4A4-8AF94321A9BF}"/>
              </a:ext>
            </a:extLst>
          </p:cNvPr>
          <p:cNvSpPr txBox="1"/>
          <p:nvPr/>
        </p:nvSpPr>
        <p:spPr>
          <a:xfrm>
            <a:off x="362311" y="1877568"/>
            <a:ext cx="11308080" cy="446276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b="1" dirty="0"/>
              <a:t>Terminbuchungssystem</a:t>
            </a:r>
            <a:br>
              <a:rPr lang="de-DE" dirty="0"/>
            </a:br>
            <a:r>
              <a:rPr lang="de-DE" dirty="0"/>
              <a:t>Eignet sich z. B. für Tennisvereine. Oftmals wird auch eine App mitangeboten.</a:t>
            </a:r>
          </a:p>
          <a:p>
            <a:pPr marL="285750" indent="-285750">
              <a:spcBef>
                <a:spcPts val="600"/>
              </a:spcBef>
              <a:spcAft>
                <a:spcPts val="600"/>
              </a:spcAft>
              <a:buFont typeface="Arial" panose="020B0604020202020204" pitchFamily="34" charset="0"/>
              <a:buChar char="•"/>
            </a:pPr>
            <a:r>
              <a:rPr lang="de-DE" b="1" dirty="0"/>
              <a:t>Kursbuchung</a:t>
            </a:r>
            <a:br>
              <a:rPr lang="de-DE" dirty="0"/>
            </a:br>
            <a:r>
              <a:rPr lang="de-DE" dirty="0"/>
              <a:t>Interaktive Möglichkeit, Kurse aller Art buchen zu können.  </a:t>
            </a:r>
          </a:p>
          <a:p>
            <a:pPr marL="285750" indent="-285750">
              <a:spcBef>
                <a:spcPts val="600"/>
              </a:spcBef>
              <a:spcAft>
                <a:spcPts val="600"/>
              </a:spcAft>
              <a:buFont typeface="Arial" panose="020B0604020202020204" pitchFamily="34" charset="0"/>
              <a:buChar char="•"/>
            </a:pPr>
            <a:r>
              <a:rPr lang="de-DE" b="1" dirty="0"/>
              <a:t>Digitale Ergebnisverwaltung</a:t>
            </a:r>
            <a:br>
              <a:rPr lang="de-DE" dirty="0"/>
            </a:br>
            <a:r>
              <a:rPr lang="de-DE" dirty="0"/>
              <a:t>Spielergebnisse können/müssen online abgegeben werden.</a:t>
            </a:r>
          </a:p>
          <a:p>
            <a:pPr marL="285750" indent="-285750">
              <a:spcBef>
                <a:spcPts val="600"/>
              </a:spcBef>
              <a:spcAft>
                <a:spcPts val="600"/>
              </a:spcAft>
              <a:buFont typeface="Arial" panose="020B0604020202020204" pitchFamily="34" charset="0"/>
              <a:buChar char="•"/>
            </a:pPr>
            <a:r>
              <a:rPr lang="de-DE" b="1" dirty="0"/>
              <a:t>Individualisierbare Vereinsverwaltung</a:t>
            </a:r>
            <a:br>
              <a:rPr lang="de-DE" dirty="0"/>
            </a:br>
            <a:r>
              <a:rPr lang="de-DE" dirty="0"/>
              <a:t>Vereinsverwaltungssoftware auf spezielle Anforderungen individualisiert werden kann.</a:t>
            </a:r>
            <a:br>
              <a:rPr lang="de-DE" dirty="0"/>
            </a:br>
            <a:r>
              <a:rPr lang="de-DE" dirty="0"/>
              <a:t>z. B. Zählerstandsverwaltung Kleingartenverein oder Helferverwaltung in der </a:t>
            </a:r>
            <a:br>
              <a:rPr lang="de-DE" dirty="0"/>
            </a:br>
            <a:r>
              <a:rPr lang="de-DE" dirty="0"/>
              <a:t>Nachbarschaftshilfe</a:t>
            </a:r>
          </a:p>
          <a:p>
            <a:pPr>
              <a:spcBef>
                <a:spcPts val="600"/>
              </a:spcBef>
              <a:spcAft>
                <a:spcPts val="600"/>
              </a:spcAft>
            </a:pPr>
            <a:r>
              <a:rPr lang="de-DE" dirty="0"/>
              <a:t>Tipp: Gerade mit diesen Komponenten kann im Ehrenamt viel Zeit gespart werden.</a:t>
            </a:r>
            <a:br>
              <a:rPr lang="de-DE" dirty="0"/>
            </a:br>
            <a:r>
              <a:rPr lang="de-DE" dirty="0"/>
              <a:t>	  Viele dieser Werkzeuge erhöhen die Teilnehmerzahlen bei Vereinsangeboten.</a:t>
            </a:r>
          </a:p>
          <a:p>
            <a:pPr marL="285750" indent="-285750">
              <a:spcBef>
                <a:spcPts val="600"/>
              </a:spcBef>
              <a:spcAft>
                <a:spcPts val="600"/>
              </a:spcAft>
              <a:buFont typeface="Arial" panose="020B0604020202020204" pitchFamily="34" charset="0"/>
              <a:buChar char="•"/>
            </a:pPr>
            <a:endParaRPr lang="de-DE" dirty="0"/>
          </a:p>
        </p:txBody>
      </p:sp>
      <p:sp>
        <p:nvSpPr>
          <p:cNvPr id="4" name="Textfeld 3">
            <a:extLst>
              <a:ext uri="{FF2B5EF4-FFF2-40B4-BE49-F238E27FC236}">
                <a16:creationId xmlns:a16="http://schemas.microsoft.com/office/drawing/2014/main" id="{B48BFFAD-2188-4566-AB7D-6390EDD83229}"/>
              </a:ext>
            </a:extLst>
          </p:cNvPr>
          <p:cNvSpPr txBox="1"/>
          <p:nvPr/>
        </p:nvSpPr>
        <p:spPr>
          <a:xfrm>
            <a:off x="362311" y="1524000"/>
            <a:ext cx="8793720" cy="369332"/>
          </a:xfrm>
          <a:prstGeom prst="rect">
            <a:avLst/>
          </a:prstGeom>
          <a:noFill/>
        </p:spPr>
        <p:txBody>
          <a:bodyPr wrap="square">
            <a:spAutoFit/>
          </a:bodyPr>
          <a:lstStyle/>
          <a:p>
            <a:pPr>
              <a:spcBef>
                <a:spcPts val="600"/>
              </a:spcBef>
              <a:spcAft>
                <a:spcPts val="600"/>
              </a:spcAft>
            </a:pPr>
            <a:r>
              <a:rPr lang="de-DE" dirty="0"/>
              <a:t>Spezifische Komponenten eigen sich nicht für jeden Verein. </a:t>
            </a:r>
          </a:p>
        </p:txBody>
      </p:sp>
    </p:spTree>
    <p:extLst>
      <p:ext uri="{BB962C8B-B14F-4D97-AF65-F5344CB8AC3E}">
        <p14:creationId xmlns:p14="http://schemas.microsoft.com/office/powerpoint/2010/main" val="16831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E38B1-2C90-4B2B-9258-EE9175445AB5}"/>
              </a:ext>
            </a:extLst>
          </p:cNvPr>
          <p:cNvSpPr>
            <a:spLocks noGrp="1"/>
          </p:cNvSpPr>
          <p:nvPr>
            <p:ph type="title"/>
          </p:nvPr>
        </p:nvSpPr>
        <p:spPr/>
        <p:txBody>
          <a:bodyPr/>
          <a:lstStyle/>
          <a:p>
            <a:r>
              <a:rPr lang="de-DE" dirty="0"/>
              <a:t>Die Internetseite des Vereins</a:t>
            </a:r>
            <a:endParaRPr lang="en-DE" dirty="0"/>
          </a:p>
        </p:txBody>
      </p:sp>
      <p:sp>
        <p:nvSpPr>
          <p:cNvPr id="5" name="Textfeld 4">
            <a:extLst>
              <a:ext uri="{FF2B5EF4-FFF2-40B4-BE49-F238E27FC236}">
                <a16:creationId xmlns:a16="http://schemas.microsoft.com/office/drawing/2014/main" id="{46B341E7-083C-4323-9A0B-3681AC46BA5B}"/>
              </a:ext>
            </a:extLst>
          </p:cNvPr>
          <p:cNvSpPr txBox="1"/>
          <p:nvPr/>
        </p:nvSpPr>
        <p:spPr>
          <a:xfrm>
            <a:off x="362311" y="1877568"/>
            <a:ext cx="11308080" cy="2616101"/>
          </a:xfrm>
          <a:prstGeom prst="rect">
            <a:avLst/>
          </a:prstGeom>
          <a:noFill/>
        </p:spPr>
        <p:txBody>
          <a:bodyPr wrap="square" rtlCol="0">
            <a:spAutoFit/>
          </a:bodyPr>
          <a:lstStyle/>
          <a:p>
            <a:pPr>
              <a:spcBef>
                <a:spcPts val="600"/>
              </a:spcBef>
              <a:spcAft>
                <a:spcPts val="600"/>
              </a:spcAft>
            </a:pPr>
            <a:r>
              <a:rPr lang="de-DE" dirty="0"/>
              <a:t>Viele Vereine wagten in den letzten Jahren den Schritt in das </a:t>
            </a:r>
            <a:r>
              <a:rPr lang="de-DE" dirty="0" err="1"/>
              <a:t>WorldWideWeb</a:t>
            </a:r>
            <a:r>
              <a:rPr lang="de-DE" dirty="0"/>
              <a:t>. Die Gründe dafür waren vielfältig: Konkurrenzdruck, Wille der Modernisierung oder die Angst, den Anschluss zu verlieren.</a:t>
            </a:r>
          </a:p>
          <a:p>
            <a:pPr>
              <a:spcBef>
                <a:spcPts val="600"/>
              </a:spcBef>
              <a:spcAft>
                <a:spcPts val="600"/>
              </a:spcAft>
            </a:pPr>
            <a:r>
              <a:rPr lang="de-DE" dirty="0"/>
              <a:t>Viele dieser Auftritte wurden nicht ausreichend geplant und so „verkommen“ diese Seiten in den Untiefen des WWW, veralten und verlieren an Besuchern. Sehr häufig werden Vereinsauftritte von sachkundigen Personen erstellt und werden nach deren Ausscheiden nicht mehr weiter gepflegt.</a:t>
            </a:r>
          </a:p>
          <a:p>
            <a:pPr>
              <a:spcBef>
                <a:spcPts val="600"/>
              </a:spcBef>
              <a:spcAft>
                <a:spcPts val="600"/>
              </a:spcAft>
            </a:pPr>
            <a:r>
              <a:rPr lang="de-DE" dirty="0"/>
              <a:t>Ein erfolgreicher Vereinsauftritt muss geplant werden und erfordert viele Stunden harter Arbeit.</a:t>
            </a:r>
            <a:br>
              <a:rPr lang="de-DE" dirty="0"/>
            </a:br>
            <a:r>
              <a:rPr lang="de-DE" dirty="0"/>
              <a:t>Ein Auftritt, der „zwischen Tür und Angel“ erstellt wird ist nutzlos und schadet dem Verein.</a:t>
            </a:r>
          </a:p>
        </p:txBody>
      </p:sp>
    </p:spTree>
    <p:extLst>
      <p:ext uri="{BB962C8B-B14F-4D97-AF65-F5344CB8AC3E}">
        <p14:creationId xmlns:p14="http://schemas.microsoft.com/office/powerpoint/2010/main" val="22475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4D94A-CB74-420D-987D-FAD8A00068F1}"/>
              </a:ext>
            </a:extLst>
          </p:cNvPr>
          <p:cNvSpPr>
            <a:spLocks noGrp="1"/>
          </p:cNvSpPr>
          <p:nvPr>
            <p:ph type="title"/>
          </p:nvPr>
        </p:nvSpPr>
        <p:spPr/>
        <p:txBody>
          <a:bodyPr/>
          <a:lstStyle/>
          <a:p>
            <a:r>
              <a:rPr lang="de-DE" dirty="0"/>
              <a:t>Ziele einer Vereinsseite</a:t>
            </a:r>
            <a:endParaRPr lang="en-DE" dirty="0"/>
          </a:p>
        </p:txBody>
      </p:sp>
      <p:sp>
        <p:nvSpPr>
          <p:cNvPr id="3" name="Textfeld 2">
            <a:extLst>
              <a:ext uri="{FF2B5EF4-FFF2-40B4-BE49-F238E27FC236}">
                <a16:creationId xmlns:a16="http://schemas.microsoft.com/office/drawing/2014/main" id="{302D0E1A-6FF2-48EF-B388-3772C5C9102D}"/>
              </a:ext>
            </a:extLst>
          </p:cNvPr>
          <p:cNvSpPr txBox="1"/>
          <p:nvPr/>
        </p:nvSpPr>
        <p:spPr>
          <a:xfrm>
            <a:off x="362311" y="1877568"/>
            <a:ext cx="11308080" cy="470898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b="1" dirty="0"/>
              <a:t>Information</a:t>
            </a:r>
            <a:r>
              <a:rPr lang="de-DE" dirty="0"/>
              <a:t> - Der Verein will Mitglieder und Interessenten über Vereinsaktivitäten informieren.</a:t>
            </a:r>
            <a:br>
              <a:rPr lang="de-DE" dirty="0"/>
            </a:br>
            <a:r>
              <a:rPr lang="de-DE" dirty="0"/>
              <a:t>Die Internetseite wird für den Abruf von Informationen genutzt. Die ständige Pflege der Seite ist hier selbstverständlich. Überarbeitungszyklen müssen geplant werden. Bildmaterial muss erstellt werden, der Datenschutz ist hier zu achten.</a:t>
            </a:r>
            <a:r>
              <a:rPr lang="de-DE" b="1" dirty="0"/>
              <a:t> </a:t>
            </a:r>
          </a:p>
          <a:p>
            <a:pPr marL="285750" indent="-285750">
              <a:spcBef>
                <a:spcPts val="600"/>
              </a:spcBef>
              <a:spcAft>
                <a:spcPts val="600"/>
              </a:spcAft>
              <a:buFont typeface="Arial" panose="020B0604020202020204" pitchFamily="34" charset="0"/>
              <a:buChar char="•"/>
            </a:pPr>
            <a:r>
              <a:rPr lang="de-DE" b="1" dirty="0"/>
              <a:t>Werbung</a:t>
            </a:r>
            <a:r>
              <a:rPr lang="de-DE" dirty="0"/>
              <a:t> – Die Internetseite wird zur Mitgliederwerbung genutzt</a:t>
            </a:r>
            <a:br>
              <a:rPr lang="de-DE" dirty="0"/>
            </a:br>
            <a:r>
              <a:rPr lang="de-DE" dirty="0"/>
              <a:t>Hier ist der Focus auf die Sichtbarkeit in den Suchmaschinen zu legen. Von den unterschiedlichsten Anbietern werden hier Kurse zum SEO angeboten. Ein Auftritt ohne eine Suchmaschinenoptimierung ist sinnlos. Andere Seitenwerbeformen (z. B. </a:t>
            </a:r>
            <a:r>
              <a:rPr lang="de-DE" dirty="0" err="1"/>
              <a:t>Flyerversand</a:t>
            </a:r>
            <a:r>
              <a:rPr lang="de-DE" dirty="0"/>
              <a:t>) sind </a:t>
            </a:r>
            <a:br>
              <a:rPr lang="de-DE" dirty="0"/>
            </a:br>
            <a:r>
              <a:rPr lang="de-DE" dirty="0"/>
              <a:t>teuer aber denkbar.</a:t>
            </a:r>
          </a:p>
          <a:p>
            <a:pPr marL="285750" indent="-285750">
              <a:spcBef>
                <a:spcPts val="600"/>
              </a:spcBef>
              <a:spcAft>
                <a:spcPts val="600"/>
              </a:spcAft>
              <a:buFont typeface="Arial" panose="020B0604020202020204" pitchFamily="34" charset="0"/>
              <a:buChar char="•"/>
            </a:pPr>
            <a:r>
              <a:rPr lang="de-DE" b="1" dirty="0"/>
              <a:t>Interaktive Benutzung </a:t>
            </a:r>
            <a:r>
              <a:rPr lang="de-DE" dirty="0"/>
              <a:t>– Der Benutzer kann verschiedene Aufgaben erledigen.</a:t>
            </a:r>
            <a:br>
              <a:rPr lang="de-DE" dirty="0"/>
            </a:br>
            <a:r>
              <a:rPr lang="de-DE" dirty="0"/>
              <a:t>Die Internetseite wird als Werkzeug verwendet. Terminbuchungen, Datenänderungen, Kursbuchungen sind nur einige Beispiele von denkbaren Anwendungen. </a:t>
            </a:r>
            <a:br>
              <a:rPr lang="de-DE" dirty="0"/>
            </a:br>
            <a:r>
              <a:rPr lang="de-DE" dirty="0"/>
              <a:t>Diese Art der Internetseite benötigt im Regelfall keine Werbung, da das Mitglied </a:t>
            </a:r>
            <a:br>
              <a:rPr lang="de-DE" dirty="0"/>
            </a:br>
            <a:r>
              <a:rPr lang="de-DE" dirty="0"/>
              <a:t>selbst ein Interesse hat, die Seite zu besuchen</a:t>
            </a:r>
          </a:p>
          <a:p>
            <a:pPr marL="285750" indent="-285750">
              <a:spcBef>
                <a:spcPts val="600"/>
              </a:spcBef>
              <a:spcAft>
                <a:spcPts val="600"/>
              </a:spcAft>
              <a:buFont typeface="Arial" panose="020B0604020202020204" pitchFamily="34" charset="0"/>
              <a:buChar char="•"/>
            </a:pPr>
            <a:endParaRPr lang="de-DE" dirty="0"/>
          </a:p>
        </p:txBody>
      </p:sp>
      <p:sp>
        <p:nvSpPr>
          <p:cNvPr id="4" name="Textfeld 3">
            <a:extLst>
              <a:ext uri="{FF2B5EF4-FFF2-40B4-BE49-F238E27FC236}">
                <a16:creationId xmlns:a16="http://schemas.microsoft.com/office/drawing/2014/main" id="{A7AD2BC6-2FA9-472D-9013-0203A4871DF5}"/>
              </a:ext>
            </a:extLst>
          </p:cNvPr>
          <p:cNvSpPr txBox="1"/>
          <p:nvPr/>
        </p:nvSpPr>
        <p:spPr>
          <a:xfrm>
            <a:off x="362311" y="1524000"/>
            <a:ext cx="8793720" cy="369332"/>
          </a:xfrm>
          <a:prstGeom prst="rect">
            <a:avLst/>
          </a:prstGeom>
          <a:noFill/>
        </p:spPr>
        <p:txBody>
          <a:bodyPr wrap="square">
            <a:spAutoFit/>
          </a:bodyPr>
          <a:lstStyle/>
          <a:p>
            <a:pPr>
              <a:spcBef>
                <a:spcPts val="600"/>
              </a:spcBef>
              <a:spcAft>
                <a:spcPts val="600"/>
              </a:spcAft>
            </a:pPr>
            <a:r>
              <a:rPr lang="de-DE" dirty="0"/>
              <a:t>Benötigt der Verein eine Internetseite?</a:t>
            </a:r>
          </a:p>
        </p:txBody>
      </p:sp>
    </p:spTree>
    <p:extLst>
      <p:ext uri="{BB962C8B-B14F-4D97-AF65-F5344CB8AC3E}">
        <p14:creationId xmlns:p14="http://schemas.microsoft.com/office/powerpoint/2010/main" val="403631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8FECB-A296-498C-A0A7-8E083EB87207}"/>
              </a:ext>
            </a:extLst>
          </p:cNvPr>
          <p:cNvSpPr>
            <a:spLocks noGrp="1"/>
          </p:cNvSpPr>
          <p:nvPr>
            <p:ph type="title"/>
          </p:nvPr>
        </p:nvSpPr>
        <p:spPr/>
        <p:txBody>
          <a:bodyPr>
            <a:normAutofit fontScale="90000"/>
          </a:bodyPr>
          <a:lstStyle/>
          <a:p>
            <a:r>
              <a:rPr lang="de-DE" dirty="0"/>
              <a:t>Voraussetzungen </a:t>
            </a:r>
            <a:br>
              <a:rPr lang="de-DE" dirty="0"/>
            </a:br>
            <a:r>
              <a:rPr lang="de-DE" dirty="0"/>
              <a:t>Internetseite</a:t>
            </a:r>
            <a:endParaRPr lang="en-DE" dirty="0"/>
          </a:p>
        </p:txBody>
      </p:sp>
      <p:sp>
        <p:nvSpPr>
          <p:cNvPr id="3" name="Textfeld 2">
            <a:extLst>
              <a:ext uri="{FF2B5EF4-FFF2-40B4-BE49-F238E27FC236}">
                <a16:creationId xmlns:a16="http://schemas.microsoft.com/office/drawing/2014/main" id="{4FE3325F-07B0-413C-97E2-D8D9EB3EB923}"/>
              </a:ext>
            </a:extLst>
          </p:cNvPr>
          <p:cNvSpPr txBox="1"/>
          <p:nvPr/>
        </p:nvSpPr>
        <p:spPr>
          <a:xfrm>
            <a:off x="362311" y="1877568"/>
            <a:ext cx="11308080" cy="443198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b="1" dirty="0"/>
              <a:t>Fachkundige Personen </a:t>
            </a:r>
            <a:br>
              <a:rPr lang="de-DE" dirty="0"/>
            </a:br>
            <a:r>
              <a:rPr lang="de-DE" dirty="0"/>
              <a:t>Für die Erstellung einer guten und rechtlich einwandfreien Seite ist viel </a:t>
            </a:r>
            <a:r>
              <a:rPr lang="de-DE" dirty="0" err="1"/>
              <a:t>KnowHow</a:t>
            </a:r>
            <a:r>
              <a:rPr lang="de-DE" dirty="0"/>
              <a:t> nötig. Bitte denkt an die Nachfolge bei Ausscheiden eines Ehrenamtlers. </a:t>
            </a:r>
          </a:p>
          <a:p>
            <a:pPr marL="285750" indent="-285750">
              <a:spcBef>
                <a:spcPts val="600"/>
              </a:spcBef>
              <a:spcAft>
                <a:spcPts val="600"/>
              </a:spcAft>
              <a:buFont typeface="Arial" panose="020B0604020202020204" pitchFamily="34" charset="0"/>
              <a:buChar char="•"/>
            </a:pPr>
            <a:r>
              <a:rPr lang="de-DE" b="1" dirty="0"/>
              <a:t>Kosten</a:t>
            </a:r>
            <a:br>
              <a:rPr lang="de-DE" dirty="0"/>
            </a:br>
            <a:r>
              <a:rPr lang="de-DE" dirty="0"/>
              <a:t>Der Betrieb einer Internetseite kostet ca. 100.- € im Jahr. Hinzu kommen die Kosten für CMS System</a:t>
            </a:r>
            <a:br>
              <a:rPr lang="de-DE" dirty="0"/>
            </a:br>
            <a:r>
              <a:rPr lang="de-DE" dirty="0"/>
              <a:t>zur Inhaltspflege. Dies kann gerne nochmal 300 € einmalig oder 50 € im Jahr ausmachen</a:t>
            </a:r>
          </a:p>
          <a:p>
            <a:pPr marL="285750" indent="-285750">
              <a:spcBef>
                <a:spcPts val="600"/>
              </a:spcBef>
              <a:spcAft>
                <a:spcPts val="600"/>
              </a:spcAft>
              <a:buFont typeface="Arial" panose="020B0604020202020204" pitchFamily="34" charset="0"/>
              <a:buChar char="•"/>
            </a:pPr>
            <a:r>
              <a:rPr lang="de-DE" b="1" dirty="0"/>
              <a:t>Pflegbarkeit</a:t>
            </a:r>
            <a:br>
              <a:rPr lang="de-DE" dirty="0"/>
            </a:br>
            <a:r>
              <a:rPr lang="de-DE" dirty="0"/>
              <a:t>Um eine Internetseite pflegen zu können, gibt es verschiedene Systeme. So genannte CMS Systeme (</a:t>
            </a:r>
            <a:r>
              <a:rPr lang="de-DE" u="sng" dirty="0"/>
              <a:t>C</a:t>
            </a:r>
            <a:r>
              <a:rPr lang="de-DE" dirty="0"/>
              <a:t>ontent </a:t>
            </a:r>
            <a:r>
              <a:rPr lang="de-DE" u="sng" dirty="0"/>
              <a:t>M</a:t>
            </a:r>
            <a:r>
              <a:rPr lang="de-DE" dirty="0"/>
              <a:t>anagement </a:t>
            </a:r>
            <a:r>
              <a:rPr lang="de-DE" u="sng" dirty="0"/>
              <a:t>S</a:t>
            </a:r>
            <a:r>
              <a:rPr lang="de-DE" dirty="0"/>
              <a:t>ystem)bedürfen aber auch einer Schulung und sind </a:t>
            </a:r>
            <a:br>
              <a:rPr lang="de-DE" dirty="0"/>
            </a:br>
            <a:r>
              <a:rPr lang="de-DE" dirty="0"/>
              <a:t>meist nicht selbsterklärend. Die Pflege statischer Internetseiten ist viel zu aufwändig</a:t>
            </a:r>
            <a:br>
              <a:rPr lang="de-DE" dirty="0"/>
            </a:br>
            <a:r>
              <a:rPr lang="de-DE" dirty="0"/>
              <a:t>und bedarf sehr viel </a:t>
            </a:r>
            <a:r>
              <a:rPr lang="de-DE" dirty="0" err="1"/>
              <a:t>Know</a:t>
            </a:r>
            <a:r>
              <a:rPr lang="de-DE" dirty="0"/>
              <a:t> </a:t>
            </a:r>
            <a:r>
              <a:rPr lang="de-DE" dirty="0" err="1"/>
              <a:t>How</a:t>
            </a:r>
            <a:r>
              <a:rPr lang="de-DE" dirty="0"/>
              <a:t>.</a:t>
            </a:r>
          </a:p>
          <a:p>
            <a:pPr marL="285750" indent="-285750">
              <a:spcBef>
                <a:spcPts val="600"/>
              </a:spcBef>
              <a:spcAft>
                <a:spcPts val="600"/>
              </a:spcAft>
              <a:buFont typeface="Arial" panose="020B0604020202020204" pitchFamily="34" charset="0"/>
              <a:buChar char="•"/>
            </a:pPr>
            <a:r>
              <a:rPr lang="de-DE" b="1" dirty="0"/>
              <a:t>Datenschutz</a:t>
            </a:r>
            <a:br>
              <a:rPr lang="de-DE" dirty="0"/>
            </a:br>
            <a:r>
              <a:rPr lang="de-DE" dirty="0"/>
              <a:t>Der Datenschutz einer Internetseite ist sehr speziell. Fachwissen ist hier zwingend von Nöten. </a:t>
            </a:r>
            <a:br>
              <a:rPr lang="de-DE" dirty="0"/>
            </a:br>
            <a:r>
              <a:rPr lang="de-DE" dirty="0"/>
              <a:t>Ein rechtlich korrektes Impressum schützt vor kostenintensiven Abmahnungen.</a:t>
            </a:r>
          </a:p>
        </p:txBody>
      </p:sp>
    </p:spTree>
    <p:extLst>
      <p:ext uri="{BB962C8B-B14F-4D97-AF65-F5344CB8AC3E}">
        <p14:creationId xmlns:p14="http://schemas.microsoft.com/office/powerpoint/2010/main" val="408096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7F8ED-AD6F-44A4-A579-F193220921E3}"/>
              </a:ext>
            </a:extLst>
          </p:cNvPr>
          <p:cNvSpPr>
            <a:spLocks noGrp="1"/>
          </p:cNvSpPr>
          <p:nvPr>
            <p:ph type="title"/>
          </p:nvPr>
        </p:nvSpPr>
        <p:spPr/>
        <p:txBody>
          <a:bodyPr/>
          <a:lstStyle/>
          <a:p>
            <a:r>
              <a:rPr lang="de-DE" dirty="0"/>
              <a:t>Lösungsvorschläge</a:t>
            </a:r>
            <a:endParaRPr lang="en-DE" dirty="0"/>
          </a:p>
        </p:txBody>
      </p:sp>
      <p:sp>
        <p:nvSpPr>
          <p:cNvPr id="4" name="Textfeld 3">
            <a:extLst>
              <a:ext uri="{FF2B5EF4-FFF2-40B4-BE49-F238E27FC236}">
                <a16:creationId xmlns:a16="http://schemas.microsoft.com/office/drawing/2014/main" id="{FFC37700-7E34-406B-A1A6-4C7A8D4041DE}"/>
              </a:ext>
            </a:extLst>
          </p:cNvPr>
          <p:cNvSpPr txBox="1"/>
          <p:nvPr/>
        </p:nvSpPr>
        <p:spPr>
          <a:xfrm>
            <a:off x="362311" y="1877568"/>
            <a:ext cx="10231110" cy="3724096"/>
          </a:xfrm>
          <a:prstGeom prst="rect">
            <a:avLst/>
          </a:prstGeom>
          <a:noFill/>
        </p:spPr>
        <p:txBody>
          <a:bodyPr wrap="square" rtlCol="0">
            <a:spAutoFit/>
          </a:bodyPr>
          <a:lstStyle/>
          <a:p>
            <a:pPr>
              <a:spcBef>
                <a:spcPts val="600"/>
              </a:spcBef>
              <a:spcAft>
                <a:spcPts val="600"/>
              </a:spcAft>
            </a:pPr>
            <a:r>
              <a:rPr lang="de-DE" dirty="0"/>
              <a:t>Wählen Sie (wenn noch nicht vorhanden) einen Domainnamen, der leicht zu merken ist. Neue </a:t>
            </a:r>
            <a:r>
              <a:rPr lang="de-DE" dirty="0" err="1"/>
              <a:t>Topleveldomains</a:t>
            </a:r>
            <a:r>
              <a:rPr lang="de-DE" dirty="0"/>
              <a:t> wie z. B. *.</a:t>
            </a:r>
            <a:r>
              <a:rPr lang="de-DE" dirty="0" err="1"/>
              <a:t>bayern</a:t>
            </a:r>
            <a:r>
              <a:rPr lang="de-DE" dirty="0"/>
              <a:t> bieten hier gute Chancen eine leicht zu merkende Domain zu finden.</a:t>
            </a:r>
          </a:p>
          <a:p>
            <a:pPr>
              <a:spcBef>
                <a:spcPts val="600"/>
              </a:spcBef>
              <a:spcAft>
                <a:spcPts val="600"/>
              </a:spcAft>
            </a:pPr>
            <a:r>
              <a:rPr lang="de-DE" dirty="0"/>
              <a:t>Verschiedene namhafte </a:t>
            </a:r>
            <a:r>
              <a:rPr lang="de-DE" dirty="0" err="1"/>
              <a:t>Hostinganbieter</a:t>
            </a:r>
            <a:r>
              <a:rPr lang="de-DE" dirty="0"/>
              <a:t> bieten zu den Domänenpaketen zusätzlich CMS Systeme an. Ein sehr bekanntes Online CMS System ist WordPress. Aber auch hier wird ein Fachmann für die Einrichtung benötigt. Eine spätere Pflege kann dann durch angelernte Laien erfolgen. Je nach Aufwand müssen für die Einrichtung einer WordPress Seite mehrere Hundert Euro gerechnet werden, nach oben gibt es keine Grenze.</a:t>
            </a:r>
          </a:p>
          <a:p>
            <a:pPr>
              <a:spcBef>
                <a:spcPts val="600"/>
              </a:spcBef>
              <a:spcAft>
                <a:spcPts val="600"/>
              </a:spcAft>
            </a:pPr>
            <a:r>
              <a:rPr lang="de-DE" dirty="0"/>
              <a:t>Eine sehr gute Alternative ist die Software ZETA Producer. Mit dieser erhalten Sie ein Softwarepaket mit zahlreichen Vorlagen. Der Aufbau einer Seite und die Betreuung kann von technikaffinen Menschen gut umgesetzt werden. Die Kosten belaufen sich hier auf 300€ – 600 €.</a:t>
            </a:r>
          </a:p>
        </p:txBody>
      </p:sp>
    </p:spTree>
    <p:extLst>
      <p:ext uri="{BB962C8B-B14F-4D97-AF65-F5344CB8AC3E}">
        <p14:creationId xmlns:p14="http://schemas.microsoft.com/office/powerpoint/2010/main" val="35502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1BC77-E1BF-4E6D-B491-DE3FA29F9CE7}"/>
              </a:ext>
            </a:extLst>
          </p:cNvPr>
          <p:cNvSpPr>
            <a:spLocks noGrp="1"/>
          </p:cNvSpPr>
          <p:nvPr>
            <p:ph type="title"/>
          </p:nvPr>
        </p:nvSpPr>
        <p:spPr/>
        <p:txBody>
          <a:bodyPr/>
          <a:lstStyle/>
          <a:p>
            <a:r>
              <a:rPr lang="de-DE" dirty="0"/>
              <a:t>Fazit Internetseite</a:t>
            </a:r>
            <a:endParaRPr lang="en-DE" dirty="0"/>
          </a:p>
        </p:txBody>
      </p:sp>
      <p:sp>
        <p:nvSpPr>
          <p:cNvPr id="3" name="Textfeld 2">
            <a:extLst>
              <a:ext uri="{FF2B5EF4-FFF2-40B4-BE49-F238E27FC236}">
                <a16:creationId xmlns:a16="http://schemas.microsoft.com/office/drawing/2014/main" id="{223C3F15-28D3-4C6B-A149-17F238AB908E}"/>
              </a:ext>
            </a:extLst>
          </p:cNvPr>
          <p:cNvSpPr txBox="1"/>
          <p:nvPr/>
        </p:nvSpPr>
        <p:spPr>
          <a:xfrm>
            <a:off x="362311" y="1877568"/>
            <a:ext cx="11308080" cy="2616101"/>
          </a:xfrm>
          <a:prstGeom prst="rect">
            <a:avLst/>
          </a:prstGeom>
          <a:noFill/>
        </p:spPr>
        <p:txBody>
          <a:bodyPr wrap="square" rtlCol="0">
            <a:spAutoFit/>
          </a:bodyPr>
          <a:lstStyle/>
          <a:p>
            <a:pPr>
              <a:spcBef>
                <a:spcPts val="600"/>
              </a:spcBef>
              <a:spcAft>
                <a:spcPts val="600"/>
              </a:spcAft>
            </a:pPr>
            <a:r>
              <a:rPr lang="de-DE" dirty="0"/>
              <a:t>Eine gut gemachte, aktuelle Internetseite ist viel Arbeit und muss sauber geplant werden. </a:t>
            </a:r>
            <a:br>
              <a:rPr lang="de-DE" dirty="0"/>
            </a:br>
            <a:r>
              <a:rPr lang="de-DE" dirty="0"/>
              <a:t>Zeitlich wiederkehrende Aktualisierungsläufe sind einzuplanen. </a:t>
            </a:r>
          </a:p>
          <a:p>
            <a:pPr>
              <a:spcBef>
                <a:spcPts val="600"/>
              </a:spcBef>
              <a:spcAft>
                <a:spcPts val="600"/>
              </a:spcAft>
            </a:pPr>
            <a:r>
              <a:rPr lang="de-DE" dirty="0"/>
              <a:t>Für die Einrichtung und Bedienung von CMS Systemen bedarf es an fachkundigen Ehrenamtlern, wobei zu bedenken ist, dass auch nach deren Ausscheiden die Seite weiter gepflegt werden muss.</a:t>
            </a:r>
            <a:br>
              <a:rPr lang="de-DE" dirty="0"/>
            </a:br>
            <a:r>
              <a:rPr lang="de-DE" dirty="0"/>
              <a:t>Für die Erstellung der Artikel, Texte und anderer Inhalte müssen Ehrenamtler benannt werden. </a:t>
            </a:r>
            <a:br>
              <a:rPr lang="de-DE" dirty="0"/>
            </a:br>
            <a:r>
              <a:rPr lang="de-DE" dirty="0"/>
              <a:t>Der Nachschub von Bildmaterial muss organisiert werden. Idealerweise werden lästige Verwaltungsaufgaben, wie z. B. die Mitgliederpflege, von der Internetseite „übernommen“.</a:t>
            </a:r>
          </a:p>
          <a:p>
            <a:pPr>
              <a:spcBef>
                <a:spcPts val="600"/>
              </a:spcBef>
              <a:spcAft>
                <a:spcPts val="600"/>
              </a:spcAft>
            </a:pPr>
            <a:r>
              <a:rPr lang="de-DE" dirty="0"/>
              <a:t>Eine gut gemachte, aktuelle Internetseite deutet auf einen gut geführten Verein hin.</a:t>
            </a:r>
          </a:p>
        </p:txBody>
      </p:sp>
    </p:spTree>
    <p:extLst>
      <p:ext uri="{BB962C8B-B14F-4D97-AF65-F5344CB8AC3E}">
        <p14:creationId xmlns:p14="http://schemas.microsoft.com/office/powerpoint/2010/main" val="33372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A1879-0EA2-4F9F-9BC4-ADCCD3EDBD7E}"/>
              </a:ext>
            </a:extLst>
          </p:cNvPr>
          <p:cNvSpPr>
            <a:spLocks noGrp="1"/>
          </p:cNvSpPr>
          <p:nvPr>
            <p:ph type="title"/>
          </p:nvPr>
        </p:nvSpPr>
        <p:spPr/>
        <p:txBody>
          <a:bodyPr>
            <a:normAutofit fontScale="90000"/>
          </a:bodyPr>
          <a:lstStyle/>
          <a:p>
            <a:r>
              <a:rPr lang="de-DE" dirty="0"/>
              <a:t>Voraussetzungen für den </a:t>
            </a:r>
            <a:br>
              <a:rPr lang="de-DE" dirty="0"/>
            </a:br>
            <a:r>
              <a:rPr lang="de-DE" dirty="0"/>
              <a:t>Erfolg</a:t>
            </a:r>
            <a:endParaRPr lang="en-DE"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Freihand 3">
                <a:extLst>
                  <a:ext uri="{FF2B5EF4-FFF2-40B4-BE49-F238E27FC236}">
                    <a16:creationId xmlns:a16="http://schemas.microsoft.com/office/drawing/2014/main" id="{DF01AB4A-09DB-4534-AF33-95D27797DCC9}"/>
                  </a:ext>
                </a:extLst>
              </p14:cNvPr>
              <p14:cNvContentPartPr/>
              <p14:nvPr/>
            </p14:nvContentPartPr>
            <p14:xfrm>
              <a:off x="3332795" y="3096724"/>
              <a:ext cx="360" cy="360"/>
            </p14:xfrm>
          </p:contentPart>
        </mc:Choice>
        <mc:Fallback xmlns="">
          <p:pic>
            <p:nvPicPr>
              <p:cNvPr id="4" name="Freihand 3">
                <a:extLst>
                  <a:ext uri="{FF2B5EF4-FFF2-40B4-BE49-F238E27FC236}">
                    <a16:creationId xmlns:a16="http://schemas.microsoft.com/office/drawing/2014/main" id="{DF01AB4A-09DB-4534-AF33-95D27797DCC9}"/>
                  </a:ext>
                </a:extLst>
              </p:cNvPr>
              <p:cNvPicPr/>
              <p:nvPr/>
            </p:nvPicPr>
            <p:blipFill>
              <a:blip r:embed="rId3"/>
              <a:stretch>
                <a:fillRect/>
              </a:stretch>
            </p:blipFill>
            <p:spPr>
              <a:xfrm>
                <a:off x="3315155" y="298908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Freihand 4">
                <a:extLst>
                  <a:ext uri="{FF2B5EF4-FFF2-40B4-BE49-F238E27FC236}">
                    <a16:creationId xmlns:a16="http://schemas.microsoft.com/office/drawing/2014/main" id="{260F5F13-CFA1-4290-820F-B6C27C16ED2A}"/>
                  </a:ext>
                </a:extLst>
              </p14:cNvPr>
              <p14:cNvContentPartPr/>
              <p14:nvPr/>
            </p14:nvContentPartPr>
            <p14:xfrm>
              <a:off x="432275" y="3303364"/>
              <a:ext cx="360" cy="360"/>
            </p14:xfrm>
          </p:contentPart>
        </mc:Choice>
        <mc:Fallback xmlns="">
          <p:pic>
            <p:nvPicPr>
              <p:cNvPr id="5" name="Freihand 4">
                <a:extLst>
                  <a:ext uri="{FF2B5EF4-FFF2-40B4-BE49-F238E27FC236}">
                    <a16:creationId xmlns:a16="http://schemas.microsoft.com/office/drawing/2014/main" id="{260F5F13-CFA1-4290-820F-B6C27C16ED2A}"/>
                  </a:ext>
                </a:extLst>
              </p:cNvPr>
              <p:cNvPicPr/>
              <p:nvPr/>
            </p:nvPicPr>
            <p:blipFill>
              <a:blip r:embed="rId5"/>
              <a:stretch>
                <a:fillRect/>
              </a:stretch>
            </p:blipFill>
            <p:spPr>
              <a:xfrm>
                <a:off x="414635" y="31957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Freihand 5">
                <a:extLst>
                  <a:ext uri="{FF2B5EF4-FFF2-40B4-BE49-F238E27FC236}">
                    <a16:creationId xmlns:a16="http://schemas.microsoft.com/office/drawing/2014/main" id="{F71ADFD6-62BE-4F09-A7CD-67EB67150045}"/>
                  </a:ext>
                </a:extLst>
              </p14:cNvPr>
              <p14:cNvContentPartPr/>
              <p14:nvPr/>
            </p14:nvContentPartPr>
            <p14:xfrm>
              <a:off x="5112275" y="3136324"/>
              <a:ext cx="360" cy="360"/>
            </p14:xfrm>
          </p:contentPart>
        </mc:Choice>
        <mc:Fallback xmlns="">
          <p:pic>
            <p:nvPicPr>
              <p:cNvPr id="6" name="Freihand 5">
                <a:extLst>
                  <a:ext uri="{FF2B5EF4-FFF2-40B4-BE49-F238E27FC236}">
                    <a16:creationId xmlns:a16="http://schemas.microsoft.com/office/drawing/2014/main" id="{F71ADFD6-62BE-4F09-A7CD-67EB67150045}"/>
                  </a:ext>
                </a:extLst>
              </p:cNvPr>
              <p:cNvPicPr/>
              <p:nvPr/>
            </p:nvPicPr>
            <p:blipFill>
              <a:blip r:embed="rId7"/>
              <a:stretch>
                <a:fillRect/>
              </a:stretch>
            </p:blipFill>
            <p:spPr>
              <a:xfrm>
                <a:off x="5094635" y="30283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Freihand 6">
                <a:extLst>
                  <a:ext uri="{FF2B5EF4-FFF2-40B4-BE49-F238E27FC236}">
                    <a16:creationId xmlns:a16="http://schemas.microsoft.com/office/drawing/2014/main" id="{02AC7F5D-4DC7-478A-8AED-FAA68F819869}"/>
                  </a:ext>
                </a:extLst>
              </p14:cNvPr>
              <p14:cNvContentPartPr/>
              <p14:nvPr/>
            </p14:nvContentPartPr>
            <p14:xfrm>
              <a:off x="2929595" y="943924"/>
              <a:ext cx="360" cy="360"/>
            </p14:xfrm>
          </p:contentPart>
        </mc:Choice>
        <mc:Fallback xmlns="">
          <p:pic>
            <p:nvPicPr>
              <p:cNvPr id="7" name="Freihand 6">
                <a:extLst>
                  <a:ext uri="{FF2B5EF4-FFF2-40B4-BE49-F238E27FC236}">
                    <a16:creationId xmlns:a16="http://schemas.microsoft.com/office/drawing/2014/main" id="{02AC7F5D-4DC7-478A-8AED-FAA68F819869}"/>
                  </a:ext>
                </a:extLst>
              </p:cNvPr>
              <p:cNvPicPr/>
              <p:nvPr/>
            </p:nvPicPr>
            <p:blipFill>
              <a:blip r:embed="rId9"/>
              <a:stretch>
                <a:fillRect/>
              </a:stretch>
            </p:blipFill>
            <p:spPr>
              <a:xfrm>
                <a:off x="2911955" y="8359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8" name="Freihand 7">
                <a:extLst>
                  <a:ext uri="{FF2B5EF4-FFF2-40B4-BE49-F238E27FC236}">
                    <a16:creationId xmlns:a16="http://schemas.microsoft.com/office/drawing/2014/main" id="{4C56EF44-3DB3-4B5B-8E1D-70FB7B9C11FE}"/>
                  </a:ext>
                </a:extLst>
              </p14:cNvPr>
              <p14:cNvContentPartPr/>
              <p14:nvPr/>
            </p14:nvContentPartPr>
            <p14:xfrm>
              <a:off x="766715" y="678244"/>
              <a:ext cx="360" cy="360"/>
            </p14:xfrm>
          </p:contentPart>
        </mc:Choice>
        <mc:Fallback xmlns="">
          <p:pic>
            <p:nvPicPr>
              <p:cNvPr id="8" name="Freihand 7">
                <a:extLst>
                  <a:ext uri="{FF2B5EF4-FFF2-40B4-BE49-F238E27FC236}">
                    <a16:creationId xmlns:a16="http://schemas.microsoft.com/office/drawing/2014/main" id="{4C56EF44-3DB3-4B5B-8E1D-70FB7B9C11FE}"/>
                  </a:ext>
                </a:extLst>
              </p:cNvPr>
              <p:cNvPicPr/>
              <p:nvPr/>
            </p:nvPicPr>
            <p:blipFill>
              <a:blip r:embed="rId11"/>
              <a:stretch>
                <a:fillRect/>
              </a:stretch>
            </p:blipFill>
            <p:spPr>
              <a:xfrm>
                <a:off x="749075" y="57024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9" name="Freihand 8">
                <a:extLst>
                  <a:ext uri="{FF2B5EF4-FFF2-40B4-BE49-F238E27FC236}">
                    <a16:creationId xmlns:a16="http://schemas.microsoft.com/office/drawing/2014/main" id="{BDD58E99-2EC8-42B3-B785-EA74D54D5E6F}"/>
                  </a:ext>
                </a:extLst>
              </p14:cNvPr>
              <p14:cNvContentPartPr/>
              <p14:nvPr/>
            </p14:nvContentPartPr>
            <p14:xfrm>
              <a:off x="2595515" y="4906084"/>
              <a:ext cx="7920" cy="27000"/>
            </p14:xfrm>
          </p:contentPart>
        </mc:Choice>
        <mc:Fallback xmlns="">
          <p:pic>
            <p:nvPicPr>
              <p:cNvPr id="9" name="Freihand 8">
                <a:extLst>
                  <a:ext uri="{FF2B5EF4-FFF2-40B4-BE49-F238E27FC236}">
                    <a16:creationId xmlns:a16="http://schemas.microsoft.com/office/drawing/2014/main" id="{BDD58E99-2EC8-42B3-B785-EA74D54D5E6F}"/>
                  </a:ext>
                </a:extLst>
              </p:cNvPr>
              <p:cNvPicPr/>
              <p:nvPr/>
            </p:nvPicPr>
            <p:blipFill>
              <a:blip r:embed="rId13"/>
              <a:stretch>
                <a:fillRect/>
              </a:stretch>
            </p:blipFill>
            <p:spPr>
              <a:xfrm>
                <a:off x="2577875" y="4798444"/>
                <a:ext cx="43560" cy="242640"/>
              </a:xfrm>
              <a:prstGeom prst="rect">
                <a:avLst/>
              </a:prstGeom>
            </p:spPr>
          </p:pic>
        </mc:Fallback>
      </mc:AlternateContent>
      <p:sp>
        <p:nvSpPr>
          <p:cNvPr id="10" name="Textfeld 9">
            <a:extLst>
              <a:ext uri="{FF2B5EF4-FFF2-40B4-BE49-F238E27FC236}">
                <a16:creationId xmlns:a16="http://schemas.microsoft.com/office/drawing/2014/main" id="{A742B2D5-1822-4BD8-8B9E-2CF83C7034B7}"/>
              </a:ext>
            </a:extLst>
          </p:cNvPr>
          <p:cNvSpPr txBox="1"/>
          <p:nvPr/>
        </p:nvSpPr>
        <p:spPr>
          <a:xfrm>
            <a:off x="362311" y="1877568"/>
            <a:ext cx="10231110" cy="4216539"/>
          </a:xfrm>
          <a:prstGeom prst="rect">
            <a:avLst/>
          </a:prstGeom>
          <a:noFill/>
        </p:spPr>
        <p:txBody>
          <a:bodyPr wrap="square" rtlCol="0">
            <a:spAutoFit/>
          </a:bodyPr>
          <a:lstStyle/>
          <a:p>
            <a:pPr>
              <a:spcBef>
                <a:spcPts val="600"/>
              </a:spcBef>
              <a:spcAft>
                <a:spcPts val="600"/>
              </a:spcAft>
            </a:pPr>
            <a:r>
              <a:rPr lang="de-DE" dirty="0"/>
              <a:t>Damit die nächsten Digitalisierungsschritte Erfolg haben, sollten folgende Schritte unternommen werden:</a:t>
            </a:r>
          </a:p>
          <a:p>
            <a:pPr marL="285750" indent="-285750">
              <a:spcBef>
                <a:spcPts val="600"/>
              </a:spcBef>
              <a:spcAft>
                <a:spcPts val="600"/>
              </a:spcAft>
              <a:buFont typeface="Arial" panose="020B0604020202020204" pitchFamily="34" charset="0"/>
              <a:buChar char="•"/>
            </a:pPr>
            <a:r>
              <a:rPr lang="de-DE" dirty="0"/>
              <a:t>Wille zur Veränderung! Ohne den Willen der Beteiligten, ist die Digitalisierung im Verein zum Scheitern verurteilt.</a:t>
            </a:r>
          </a:p>
          <a:p>
            <a:pPr marL="285750" indent="-285750">
              <a:spcBef>
                <a:spcPts val="600"/>
              </a:spcBef>
              <a:spcAft>
                <a:spcPts val="600"/>
              </a:spcAft>
              <a:buFont typeface="Arial" panose="020B0604020202020204" pitchFamily="34" charset="0"/>
              <a:buChar char="•"/>
            </a:pPr>
            <a:r>
              <a:rPr lang="de-DE" dirty="0"/>
              <a:t>Schritt für Schritt - EINEN Bereich bestimmen, der digitalisiert werden soll. Nach Abschluss wird der nächste Bereich bestimmt</a:t>
            </a:r>
          </a:p>
          <a:p>
            <a:pPr marL="285750" indent="-285750">
              <a:spcBef>
                <a:spcPts val="600"/>
              </a:spcBef>
              <a:spcAft>
                <a:spcPts val="600"/>
              </a:spcAft>
              <a:buFont typeface="Arial" panose="020B0604020202020204" pitchFamily="34" charset="0"/>
              <a:buChar char="•"/>
            </a:pPr>
            <a:r>
              <a:rPr lang="de-DE" dirty="0"/>
              <a:t>Verantwortliche Person bestimmen (evtl. Ehrenamtsposten in der </a:t>
            </a:r>
            <a:r>
              <a:rPr lang="de-DE" dirty="0" err="1"/>
              <a:t>Resortvorstandschaft</a:t>
            </a:r>
            <a:r>
              <a:rPr lang="de-DE" dirty="0"/>
              <a:t>)</a:t>
            </a:r>
          </a:p>
          <a:p>
            <a:pPr marL="285750" indent="-285750">
              <a:spcBef>
                <a:spcPts val="600"/>
              </a:spcBef>
              <a:spcAft>
                <a:spcPts val="600"/>
              </a:spcAft>
              <a:buFont typeface="Arial" panose="020B0604020202020204" pitchFamily="34" charset="0"/>
              <a:buChar char="•"/>
            </a:pPr>
            <a:r>
              <a:rPr lang="de-DE" dirty="0"/>
              <a:t>Gemeinsam die Anforderungen bestimmen (Lastenheft)</a:t>
            </a:r>
          </a:p>
          <a:p>
            <a:pPr marL="285750" indent="-285750">
              <a:spcBef>
                <a:spcPts val="600"/>
              </a:spcBef>
              <a:spcAft>
                <a:spcPts val="600"/>
              </a:spcAft>
              <a:buFont typeface="Arial" panose="020B0604020202020204" pitchFamily="34" charset="0"/>
              <a:buChar char="•"/>
            </a:pPr>
            <a:r>
              <a:rPr lang="de-DE" dirty="0"/>
              <a:t>Auswahl eines Anbieters nach Anbietervergleich mit Lastenheft und Preis</a:t>
            </a:r>
          </a:p>
          <a:p>
            <a:pPr marL="285750" indent="-285750">
              <a:spcBef>
                <a:spcPts val="600"/>
              </a:spcBef>
              <a:spcAft>
                <a:spcPts val="600"/>
              </a:spcAft>
              <a:buFont typeface="Arial" panose="020B0604020202020204" pitchFamily="34" charset="0"/>
              <a:buChar char="•"/>
            </a:pPr>
            <a:r>
              <a:rPr lang="de-DE" dirty="0"/>
              <a:t>Zeitplan ausarbeiten (Wer macht was bis wann)</a:t>
            </a:r>
          </a:p>
          <a:p>
            <a:pPr marL="285750" indent="-285750">
              <a:spcBef>
                <a:spcPts val="600"/>
              </a:spcBef>
              <a:spcAft>
                <a:spcPts val="600"/>
              </a:spcAft>
              <a:buFont typeface="Arial" panose="020B0604020202020204" pitchFamily="34" charset="0"/>
              <a:buChar char="•"/>
            </a:pPr>
            <a:r>
              <a:rPr lang="de-DE" dirty="0"/>
              <a:t>Umsetzung dokumentieren, damit Nachfolger informiert werden können</a:t>
            </a:r>
          </a:p>
        </p:txBody>
      </p:sp>
    </p:spTree>
    <p:extLst>
      <p:ext uri="{BB962C8B-B14F-4D97-AF65-F5344CB8AC3E}">
        <p14:creationId xmlns:p14="http://schemas.microsoft.com/office/powerpoint/2010/main" val="57079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A1879-0EA2-4F9F-9BC4-ADCCD3EDBD7E}"/>
              </a:ext>
            </a:extLst>
          </p:cNvPr>
          <p:cNvSpPr>
            <a:spLocks noGrp="1"/>
          </p:cNvSpPr>
          <p:nvPr>
            <p:ph type="title"/>
          </p:nvPr>
        </p:nvSpPr>
        <p:spPr/>
        <p:txBody>
          <a:bodyPr>
            <a:normAutofit/>
          </a:bodyPr>
          <a:lstStyle/>
          <a:p>
            <a:r>
              <a:rPr lang="de-DE" dirty="0"/>
              <a:t>Resümee</a:t>
            </a:r>
            <a:endParaRPr lang="en-DE"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Freihand 3">
                <a:extLst>
                  <a:ext uri="{FF2B5EF4-FFF2-40B4-BE49-F238E27FC236}">
                    <a16:creationId xmlns:a16="http://schemas.microsoft.com/office/drawing/2014/main" id="{DF01AB4A-09DB-4534-AF33-95D27797DCC9}"/>
                  </a:ext>
                </a:extLst>
              </p14:cNvPr>
              <p14:cNvContentPartPr/>
              <p14:nvPr/>
            </p14:nvContentPartPr>
            <p14:xfrm>
              <a:off x="3332795" y="3096724"/>
              <a:ext cx="360" cy="360"/>
            </p14:xfrm>
          </p:contentPart>
        </mc:Choice>
        <mc:Fallback xmlns="">
          <p:pic>
            <p:nvPicPr>
              <p:cNvPr id="4" name="Freihand 3">
                <a:extLst>
                  <a:ext uri="{FF2B5EF4-FFF2-40B4-BE49-F238E27FC236}">
                    <a16:creationId xmlns:a16="http://schemas.microsoft.com/office/drawing/2014/main" id="{DF01AB4A-09DB-4534-AF33-95D27797DCC9}"/>
                  </a:ext>
                </a:extLst>
              </p:cNvPr>
              <p:cNvPicPr/>
              <p:nvPr/>
            </p:nvPicPr>
            <p:blipFill>
              <a:blip r:embed="rId3"/>
              <a:stretch>
                <a:fillRect/>
              </a:stretch>
            </p:blipFill>
            <p:spPr>
              <a:xfrm>
                <a:off x="3315155" y="298908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Freihand 4">
                <a:extLst>
                  <a:ext uri="{FF2B5EF4-FFF2-40B4-BE49-F238E27FC236}">
                    <a16:creationId xmlns:a16="http://schemas.microsoft.com/office/drawing/2014/main" id="{260F5F13-CFA1-4290-820F-B6C27C16ED2A}"/>
                  </a:ext>
                </a:extLst>
              </p14:cNvPr>
              <p14:cNvContentPartPr/>
              <p14:nvPr/>
            </p14:nvContentPartPr>
            <p14:xfrm>
              <a:off x="432275" y="3303364"/>
              <a:ext cx="360" cy="360"/>
            </p14:xfrm>
          </p:contentPart>
        </mc:Choice>
        <mc:Fallback xmlns="">
          <p:pic>
            <p:nvPicPr>
              <p:cNvPr id="5" name="Freihand 4">
                <a:extLst>
                  <a:ext uri="{FF2B5EF4-FFF2-40B4-BE49-F238E27FC236}">
                    <a16:creationId xmlns:a16="http://schemas.microsoft.com/office/drawing/2014/main" id="{260F5F13-CFA1-4290-820F-B6C27C16ED2A}"/>
                  </a:ext>
                </a:extLst>
              </p:cNvPr>
              <p:cNvPicPr/>
              <p:nvPr/>
            </p:nvPicPr>
            <p:blipFill>
              <a:blip r:embed="rId5"/>
              <a:stretch>
                <a:fillRect/>
              </a:stretch>
            </p:blipFill>
            <p:spPr>
              <a:xfrm>
                <a:off x="414635" y="31957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Freihand 5">
                <a:extLst>
                  <a:ext uri="{FF2B5EF4-FFF2-40B4-BE49-F238E27FC236}">
                    <a16:creationId xmlns:a16="http://schemas.microsoft.com/office/drawing/2014/main" id="{F71ADFD6-62BE-4F09-A7CD-67EB67150045}"/>
                  </a:ext>
                </a:extLst>
              </p14:cNvPr>
              <p14:cNvContentPartPr/>
              <p14:nvPr/>
            </p14:nvContentPartPr>
            <p14:xfrm>
              <a:off x="5112275" y="3136324"/>
              <a:ext cx="360" cy="360"/>
            </p14:xfrm>
          </p:contentPart>
        </mc:Choice>
        <mc:Fallback xmlns="">
          <p:pic>
            <p:nvPicPr>
              <p:cNvPr id="6" name="Freihand 5">
                <a:extLst>
                  <a:ext uri="{FF2B5EF4-FFF2-40B4-BE49-F238E27FC236}">
                    <a16:creationId xmlns:a16="http://schemas.microsoft.com/office/drawing/2014/main" id="{F71ADFD6-62BE-4F09-A7CD-67EB67150045}"/>
                  </a:ext>
                </a:extLst>
              </p:cNvPr>
              <p:cNvPicPr/>
              <p:nvPr/>
            </p:nvPicPr>
            <p:blipFill>
              <a:blip r:embed="rId7"/>
              <a:stretch>
                <a:fillRect/>
              </a:stretch>
            </p:blipFill>
            <p:spPr>
              <a:xfrm>
                <a:off x="5094635" y="30283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Freihand 6">
                <a:extLst>
                  <a:ext uri="{FF2B5EF4-FFF2-40B4-BE49-F238E27FC236}">
                    <a16:creationId xmlns:a16="http://schemas.microsoft.com/office/drawing/2014/main" id="{02AC7F5D-4DC7-478A-8AED-FAA68F819869}"/>
                  </a:ext>
                </a:extLst>
              </p14:cNvPr>
              <p14:cNvContentPartPr/>
              <p14:nvPr/>
            </p14:nvContentPartPr>
            <p14:xfrm>
              <a:off x="2929595" y="943924"/>
              <a:ext cx="360" cy="360"/>
            </p14:xfrm>
          </p:contentPart>
        </mc:Choice>
        <mc:Fallback xmlns="">
          <p:pic>
            <p:nvPicPr>
              <p:cNvPr id="7" name="Freihand 6">
                <a:extLst>
                  <a:ext uri="{FF2B5EF4-FFF2-40B4-BE49-F238E27FC236}">
                    <a16:creationId xmlns:a16="http://schemas.microsoft.com/office/drawing/2014/main" id="{02AC7F5D-4DC7-478A-8AED-FAA68F819869}"/>
                  </a:ext>
                </a:extLst>
              </p:cNvPr>
              <p:cNvPicPr/>
              <p:nvPr/>
            </p:nvPicPr>
            <p:blipFill>
              <a:blip r:embed="rId9"/>
              <a:stretch>
                <a:fillRect/>
              </a:stretch>
            </p:blipFill>
            <p:spPr>
              <a:xfrm>
                <a:off x="2911955" y="83592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8" name="Freihand 7">
                <a:extLst>
                  <a:ext uri="{FF2B5EF4-FFF2-40B4-BE49-F238E27FC236}">
                    <a16:creationId xmlns:a16="http://schemas.microsoft.com/office/drawing/2014/main" id="{4C56EF44-3DB3-4B5B-8E1D-70FB7B9C11FE}"/>
                  </a:ext>
                </a:extLst>
              </p14:cNvPr>
              <p14:cNvContentPartPr/>
              <p14:nvPr/>
            </p14:nvContentPartPr>
            <p14:xfrm>
              <a:off x="766715" y="678244"/>
              <a:ext cx="360" cy="360"/>
            </p14:xfrm>
          </p:contentPart>
        </mc:Choice>
        <mc:Fallback xmlns="">
          <p:pic>
            <p:nvPicPr>
              <p:cNvPr id="8" name="Freihand 7">
                <a:extLst>
                  <a:ext uri="{FF2B5EF4-FFF2-40B4-BE49-F238E27FC236}">
                    <a16:creationId xmlns:a16="http://schemas.microsoft.com/office/drawing/2014/main" id="{4C56EF44-3DB3-4B5B-8E1D-70FB7B9C11FE}"/>
                  </a:ext>
                </a:extLst>
              </p:cNvPr>
              <p:cNvPicPr/>
              <p:nvPr/>
            </p:nvPicPr>
            <p:blipFill>
              <a:blip r:embed="rId11"/>
              <a:stretch>
                <a:fillRect/>
              </a:stretch>
            </p:blipFill>
            <p:spPr>
              <a:xfrm>
                <a:off x="749075" y="57024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9" name="Freihand 8">
                <a:extLst>
                  <a:ext uri="{FF2B5EF4-FFF2-40B4-BE49-F238E27FC236}">
                    <a16:creationId xmlns:a16="http://schemas.microsoft.com/office/drawing/2014/main" id="{BDD58E99-2EC8-42B3-B785-EA74D54D5E6F}"/>
                  </a:ext>
                </a:extLst>
              </p14:cNvPr>
              <p14:cNvContentPartPr/>
              <p14:nvPr/>
            </p14:nvContentPartPr>
            <p14:xfrm>
              <a:off x="2595515" y="4906084"/>
              <a:ext cx="7920" cy="27000"/>
            </p14:xfrm>
          </p:contentPart>
        </mc:Choice>
        <mc:Fallback xmlns="">
          <p:pic>
            <p:nvPicPr>
              <p:cNvPr id="9" name="Freihand 8">
                <a:extLst>
                  <a:ext uri="{FF2B5EF4-FFF2-40B4-BE49-F238E27FC236}">
                    <a16:creationId xmlns:a16="http://schemas.microsoft.com/office/drawing/2014/main" id="{BDD58E99-2EC8-42B3-B785-EA74D54D5E6F}"/>
                  </a:ext>
                </a:extLst>
              </p:cNvPr>
              <p:cNvPicPr/>
              <p:nvPr/>
            </p:nvPicPr>
            <p:blipFill>
              <a:blip r:embed="rId13"/>
              <a:stretch>
                <a:fillRect/>
              </a:stretch>
            </p:blipFill>
            <p:spPr>
              <a:xfrm>
                <a:off x="2577875" y="4798444"/>
                <a:ext cx="43560" cy="242640"/>
              </a:xfrm>
              <a:prstGeom prst="rect">
                <a:avLst/>
              </a:prstGeom>
            </p:spPr>
          </p:pic>
        </mc:Fallback>
      </mc:AlternateContent>
      <p:sp>
        <p:nvSpPr>
          <p:cNvPr id="11" name="Textfeld 10">
            <a:extLst>
              <a:ext uri="{FF2B5EF4-FFF2-40B4-BE49-F238E27FC236}">
                <a16:creationId xmlns:a16="http://schemas.microsoft.com/office/drawing/2014/main" id="{00404A36-440F-4948-9071-C790747F15EE}"/>
              </a:ext>
            </a:extLst>
          </p:cNvPr>
          <p:cNvSpPr txBox="1"/>
          <p:nvPr/>
        </p:nvSpPr>
        <p:spPr>
          <a:xfrm>
            <a:off x="362311" y="1877568"/>
            <a:ext cx="10231110" cy="4431983"/>
          </a:xfrm>
          <a:prstGeom prst="rect">
            <a:avLst/>
          </a:prstGeom>
          <a:noFill/>
        </p:spPr>
        <p:txBody>
          <a:bodyPr wrap="square" rtlCol="0">
            <a:spAutoFit/>
          </a:bodyPr>
          <a:lstStyle/>
          <a:p>
            <a:pPr>
              <a:spcBef>
                <a:spcPts val="600"/>
              </a:spcBef>
              <a:spcAft>
                <a:spcPts val="600"/>
              </a:spcAft>
            </a:pPr>
            <a:r>
              <a:rPr lang="de-DE" dirty="0"/>
              <a:t>Der Einsatz einer integrierten Vereinsverwaltung, die die Bereiche Mitgliederverwaltung, Finanzen und Kommunikation miteinander verbindet, kann viel ehrenamtliche Zeit sparen. Mithilfe einer Benutzerverwaltung die schon alleine aus Datenschutzrechtlicher Sicht nötig ist, kann aber auch die Bedienung der Software schneller erlernt werden, da die Funktionäre nur die Funktionen sehen, die für Ihre Arbeit wichtig sind.</a:t>
            </a:r>
          </a:p>
          <a:p>
            <a:pPr>
              <a:spcBef>
                <a:spcPts val="600"/>
              </a:spcBef>
              <a:spcAft>
                <a:spcPts val="600"/>
              </a:spcAft>
            </a:pPr>
            <a:r>
              <a:rPr lang="de-DE" dirty="0"/>
              <a:t>Mit einem modernen Internetauftritt wird die bisherige „elektronische Visitenkarte“ des Vereins zu einem wichtigen Werkzeug, mit dem in Zukunft auch Verwaltungsaufgaben erledigt werden können. In Zukunft werden Vereins-Apps die Schnittstelle zwischen Verein und Mitglied</a:t>
            </a:r>
            <a:r>
              <a:rPr lang="de-DE"/>
              <a:t>. </a:t>
            </a:r>
            <a:endParaRPr lang="de-DE" dirty="0"/>
          </a:p>
          <a:p>
            <a:pPr>
              <a:spcBef>
                <a:spcPts val="600"/>
              </a:spcBef>
              <a:spcAft>
                <a:spcPts val="600"/>
              </a:spcAft>
            </a:pPr>
            <a:r>
              <a:rPr lang="de-DE" dirty="0"/>
              <a:t>Die Suche nach ehrenamtlichem Nachwuchs wird erleichtert, da langweilige und langwierige Aufgaben durch die elektronischen Helfer erledigt werden. Eine gute Dokumentation der zu erledigenden Tätigkeiten hilft den „Neuen“ den Arbeitsaufwand besser abschätzen zu können und die Zeit der Einarbeitung zu verkürzen.</a:t>
            </a:r>
          </a:p>
          <a:p>
            <a:pPr>
              <a:spcBef>
                <a:spcPts val="600"/>
              </a:spcBef>
              <a:spcAft>
                <a:spcPts val="600"/>
              </a:spcAft>
            </a:pPr>
            <a:r>
              <a:rPr lang="de-DE" dirty="0"/>
              <a:t> </a:t>
            </a:r>
          </a:p>
        </p:txBody>
      </p:sp>
    </p:spTree>
    <p:extLst>
      <p:ext uri="{BB962C8B-B14F-4D97-AF65-F5344CB8AC3E}">
        <p14:creationId xmlns:p14="http://schemas.microsoft.com/office/powerpoint/2010/main" val="21357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871F4-565A-495F-B91E-A79DA7E51F00}"/>
              </a:ext>
            </a:extLst>
          </p:cNvPr>
          <p:cNvSpPr>
            <a:spLocks noGrp="1"/>
          </p:cNvSpPr>
          <p:nvPr>
            <p:ph type="title"/>
          </p:nvPr>
        </p:nvSpPr>
        <p:spPr/>
        <p:txBody>
          <a:bodyPr/>
          <a:lstStyle/>
          <a:p>
            <a:r>
              <a:rPr lang="de-DE" dirty="0"/>
              <a:t>Speicher = Speicher?</a:t>
            </a:r>
            <a:endParaRPr lang="en-DE" dirty="0"/>
          </a:p>
        </p:txBody>
      </p:sp>
      <p:sp>
        <p:nvSpPr>
          <p:cNvPr id="4" name="Inhaltsplatzhalter 2">
            <a:extLst>
              <a:ext uri="{FF2B5EF4-FFF2-40B4-BE49-F238E27FC236}">
                <a16:creationId xmlns:a16="http://schemas.microsoft.com/office/drawing/2014/main" id="{807AE1E2-E8D4-41E8-A0F2-5D844F932E55}"/>
              </a:ext>
            </a:extLst>
          </p:cNvPr>
          <p:cNvSpPr txBox="1">
            <a:spLocks/>
          </p:cNvSpPr>
          <p:nvPr/>
        </p:nvSpPr>
        <p:spPr>
          <a:xfrm>
            <a:off x="362311" y="1597499"/>
            <a:ext cx="10515600" cy="4769077"/>
          </a:xfrm>
          <a:prstGeom prst="rect">
            <a:avLst/>
          </a:prstGeom>
        </p:spPr>
        <p:txBody>
          <a:bodyPr/>
          <a:lstStyle>
            <a:lvl1pPr marL="285757" indent="-285757" algn="l" defTabSz="457211" rtl="0" eaLnBrk="1" latinLnBrk="0" hangingPunct="1">
              <a:spcBef>
                <a:spcPct val="20000"/>
              </a:spcBef>
              <a:spcAft>
                <a:spcPts val="601"/>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69" indent="-285757" algn="l" defTabSz="457211" rtl="0" eaLnBrk="1" latinLnBrk="0" hangingPunct="1">
              <a:spcBef>
                <a:spcPct val="20000"/>
              </a:spcBef>
              <a:spcAft>
                <a:spcPts val="601"/>
              </a:spcAft>
              <a:buClr>
                <a:schemeClr val="tx1"/>
              </a:buClr>
              <a:buSzPct val="80000"/>
              <a:buFont typeface="Wingdings 3" panose="05040102010807070707" pitchFamily="18" charset="2"/>
              <a:buChar char=""/>
              <a:defRPr sz="1801" kern="1200" cap="none">
                <a:solidFill>
                  <a:schemeClr val="bg2">
                    <a:lumMod val="75000"/>
                  </a:schemeClr>
                </a:solidFill>
                <a:effectLst/>
                <a:latin typeface="+mn-lt"/>
                <a:ea typeface="+mn-ea"/>
                <a:cs typeface="+mn-cs"/>
              </a:defRPr>
            </a:lvl2pPr>
            <a:lvl3pPr marL="1200180" indent="-285757" algn="l" defTabSz="457211" rtl="0" eaLnBrk="1" latinLnBrk="0" hangingPunct="1">
              <a:spcBef>
                <a:spcPct val="20000"/>
              </a:spcBef>
              <a:spcAft>
                <a:spcPts val="601"/>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88" indent="-171454"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4pPr>
            <a:lvl5pPr marL="2000300" indent="-171454"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5pPr>
            <a:lvl6pPr marL="2514663" indent="-228606"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6pPr>
            <a:lvl7pPr marL="2971875" indent="-228606"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7pPr>
            <a:lvl8pPr marL="3429086" indent="-228606"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8pPr>
            <a:lvl9pPr marL="3886298" indent="-228606"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de-DE" dirty="0">
                <a:solidFill>
                  <a:schemeClr val="tx1"/>
                </a:solidFill>
              </a:rPr>
              <a:t>Früher</a:t>
            </a:r>
            <a:r>
              <a:rPr lang="de-DE" dirty="0"/>
              <a:t> </a:t>
            </a:r>
          </a:p>
        </p:txBody>
      </p:sp>
      <p:pic>
        <p:nvPicPr>
          <p:cNvPr id="5" name="Picture 2" descr="Bildergebnis für computer">
            <a:extLst>
              <a:ext uri="{FF2B5EF4-FFF2-40B4-BE49-F238E27FC236}">
                <a16:creationId xmlns:a16="http://schemas.microsoft.com/office/drawing/2014/main" id="{8E18DB52-CB9F-4B28-8BA3-DB75EDFC4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513" y="4850967"/>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ldergebnis für computer">
            <a:extLst>
              <a:ext uri="{FF2B5EF4-FFF2-40B4-BE49-F238E27FC236}">
                <a16:creationId xmlns:a16="http://schemas.microsoft.com/office/drawing/2014/main" id="{F53C0FA4-17B5-4D3C-A30B-6449C0BF3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513" y="3224233"/>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ldergebnis für computer">
            <a:extLst>
              <a:ext uri="{FF2B5EF4-FFF2-40B4-BE49-F238E27FC236}">
                <a16:creationId xmlns:a16="http://schemas.microsoft.com/office/drawing/2014/main" id="{8ACD8D81-726F-4193-A9D7-9D2A4A9C37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514" y="1597499"/>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ildergebnis für computer">
            <a:extLst>
              <a:ext uri="{FF2B5EF4-FFF2-40B4-BE49-F238E27FC236}">
                <a16:creationId xmlns:a16="http://schemas.microsoft.com/office/drawing/2014/main" id="{B6E8CCCD-05D2-4041-9D1B-67109FA44D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884" y="4850967"/>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ildergebnis für computer">
            <a:extLst>
              <a:ext uri="{FF2B5EF4-FFF2-40B4-BE49-F238E27FC236}">
                <a16:creationId xmlns:a16="http://schemas.microsoft.com/office/drawing/2014/main" id="{5CC08DA9-AF7E-4C5F-B3E4-2BF908FC0E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884" y="3224233"/>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ildergebnis für computer">
            <a:extLst>
              <a:ext uri="{FF2B5EF4-FFF2-40B4-BE49-F238E27FC236}">
                <a16:creationId xmlns:a16="http://schemas.microsoft.com/office/drawing/2014/main" id="{8AD623CF-190B-4F7B-AEF4-AD2153BAD9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885" y="1597499"/>
            <a:ext cx="1480644" cy="12100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A7451B78-9DCD-4814-AB83-FB3ABE2599C5}"/>
              </a:ext>
            </a:extLst>
          </p:cNvPr>
          <p:cNvSpPr txBox="1"/>
          <p:nvPr/>
        </p:nvSpPr>
        <p:spPr>
          <a:xfrm>
            <a:off x="2220812" y="2761912"/>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Vorstand</a:t>
            </a:r>
          </a:p>
        </p:txBody>
      </p:sp>
      <p:sp>
        <p:nvSpPr>
          <p:cNvPr id="12" name="Textfeld 11">
            <a:extLst>
              <a:ext uri="{FF2B5EF4-FFF2-40B4-BE49-F238E27FC236}">
                <a16:creationId xmlns:a16="http://schemas.microsoft.com/office/drawing/2014/main" id="{8DD9EC08-B873-418A-AB38-24B23092B186}"/>
              </a:ext>
            </a:extLst>
          </p:cNvPr>
          <p:cNvSpPr txBox="1"/>
          <p:nvPr/>
        </p:nvSpPr>
        <p:spPr>
          <a:xfrm>
            <a:off x="7148412" y="2764179"/>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Spartenleiter A</a:t>
            </a:r>
          </a:p>
        </p:txBody>
      </p:sp>
      <p:sp>
        <p:nvSpPr>
          <p:cNvPr id="13" name="Textfeld 12">
            <a:extLst>
              <a:ext uri="{FF2B5EF4-FFF2-40B4-BE49-F238E27FC236}">
                <a16:creationId xmlns:a16="http://schemas.microsoft.com/office/drawing/2014/main" id="{8A59E9EB-1AA1-445F-9296-1284A7C1590F}"/>
              </a:ext>
            </a:extLst>
          </p:cNvPr>
          <p:cNvSpPr txBox="1"/>
          <p:nvPr/>
        </p:nvSpPr>
        <p:spPr>
          <a:xfrm>
            <a:off x="2220812" y="6055532"/>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Schriftführer</a:t>
            </a:r>
          </a:p>
        </p:txBody>
      </p:sp>
      <p:sp>
        <p:nvSpPr>
          <p:cNvPr id="14" name="Textfeld 13">
            <a:extLst>
              <a:ext uri="{FF2B5EF4-FFF2-40B4-BE49-F238E27FC236}">
                <a16:creationId xmlns:a16="http://schemas.microsoft.com/office/drawing/2014/main" id="{301CA889-D13A-45F8-BCFD-531157B375EA}"/>
              </a:ext>
            </a:extLst>
          </p:cNvPr>
          <p:cNvSpPr txBox="1"/>
          <p:nvPr/>
        </p:nvSpPr>
        <p:spPr>
          <a:xfrm>
            <a:off x="2220812" y="4364768"/>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Schatzmeister</a:t>
            </a:r>
          </a:p>
        </p:txBody>
      </p:sp>
      <p:sp>
        <p:nvSpPr>
          <p:cNvPr id="15" name="Textfeld 14">
            <a:extLst>
              <a:ext uri="{FF2B5EF4-FFF2-40B4-BE49-F238E27FC236}">
                <a16:creationId xmlns:a16="http://schemas.microsoft.com/office/drawing/2014/main" id="{8DFE18C7-2825-4379-8FC7-326AF8ECD0D1}"/>
              </a:ext>
            </a:extLst>
          </p:cNvPr>
          <p:cNvSpPr txBox="1"/>
          <p:nvPr/>
        </p:nvSpPr>
        <p:spPr>
          <a:xfrm>
            <a:off x="7148411" y="6048267"/>
            <a:ext cx="2972579"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Mitgliederverwaltung</a:t>
            </a:r>
          </a:p>
        </p:txBody>
      </p:sp>
      <p:sp>
        <p:nvSpPr>
          <p:cNvPr id="16" name="Textfeld 15">
            <a:extLst>
              <a:ext uri="{FF2B5EF4-FFF2-40B4-BE49-F238E27FC236}">
                <a16:creationId xmlns:a16="http://schemas.microsoft.com/office/drawing/2014/main" id="{0E42D46A-B7AA-4F95-A2D6-8590BD6BBF1E}"/>
              </a:ext>
            </a:extLst>
          </p:cNvPr>
          <p:cNvSpPr txBox="1"/>
          <p:nvPr/>
        </p:nvSpPr>
        <p:spPr>
          <a:xfrm>
            <a:off x="7148412" y="4360394"/>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Beisitzer</a:t>
            </a:r>
          </a:p>
        </p:txBody>
      </p:sp>
      <p:pic>
        <p:nvPicPr>
          <p:cNvPr id="17" name="Picture 4" descr="Bildergebnis für usb stick clipart">
            <a:extLst>
              <a:ext uri="{FF2B5EF4-FFF2-40B4-BE49-F238E27FC236}">
                <a16:creationId xmlns:a16="http://schemas.microsoft.com/office/drawing/2014/main" id="{86640FE2-BECB-4C3D-9EAB-937F0C1806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875" y="1724318"/>
            <a:ext cx="671315" cy="5135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Bildergebnis für usb stick clipart">
            <a:extLst>
              <a:ext uri="{FF2B5EF4-FFF2-40B4-BE49-F238E27FC236}">
                <a16:creationId xmlns:a16="http://schemas.microsoft.com/office/drawing/2014/main" id="{5A337362-E8F4-4C68-978D-0EBCCA6461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5390" y="5046834"/>
            <a:ext cx="671315" cy="51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81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0.05325 0.01782 L -0.05325 0.01782 C -0.04974 0.01643 -0.04609 0.01504 -0.04258 0.01365 C -0.0414 0.01296 -0.04023 0.01157 -0.03893 0.01157 C -0.01198 0.01157 0.01498 0.01296 0.04193 0.01365 C 0.04479 0.01435 0.04753 0.01481 0.05026 0.01574 C 0.05196 0.0162 0.05352 0.01736 0.05508 0.01782 C 0.05781 0.01875 0.06068 0.01921 0.06341 0.0199 C 0.07878 0.02893 0.06302 0.02037 0.07656 0.02638 C 0.07774 0.02685 0.07891 0.028 0.08008 0.02847 C 0.08242 0.02939 0.0849 0.02963 0.08724 0.03055 C 0.09037 0.03171 0.09675 0.03472 0.09675 0.03472 C 0.09896 0.03773 0.1069 0.04861 0.1086 0.04953 L 0.11576 0.0537 C 0.11901 0.0581 0.12201 0.0625 0.12526 0.06643 C 0.12656 0.06782 0.12774 0.06898 0.12891 0.07083 C 0.13021 0.07268 0.13112 0.07523 0.13242 0.07708 C 0.13477 0.08009 0.13724 0.08263 0.13959 0.08564 L 0.14323 0.08981 L 0.15026 0.10879 L 0.15274 0.11527 L 0.15508 0.12152 C 0.15547 0.12361 0.15573 0.12592 0.15625 0.12777 C 0.1569 0.13009 0.15808 0.13194 0.1586 0.13425 C 0.16433 0.15694 0.15808 0.13888 0.16341 0.15324 C 0.16615 0.16759 0.16276 0.15 0.16693 0.17013 C 0.16745 0.17222 0.16784 0.1743 0.16823 0.17662 C 0.16862 0.17939 0.16875 0.18217 0.1694 0.18495 C 0.17005 0.18796 0.17097 0.19074 0.17175 0.19351 C 0.17214 0.19629 0.17253 0.19907 0.17292 0.20185 C 0.17344 0.20555 0.17344 0.20902 0.17409 0.2125 C 0.17474 0.2155 0.17578 0.21828 0.17656 0.22106 C 0.17735 0.22662 0.17826 0.23217 0.17891 0.23796 C 0.1793 0.24143 0.17943 0.24513 0.18008 0.24861 C 0.1806 0.25092 0.18164 0.25277 0.18242 0.25486 C 0.18281 0.26041 0.18308 0.2662 0.1836 0.27175 C 0.18399 0.27476 0.18477 0.27731 0.1849 0.28032 C 0.18685 0.32777 0.18516 0.32129 0.18724 0.36273 C 0.1875 0.36713 0.18802 0.37129 0.18841 0.37546 C 0.18893 0.38101 0.18893 0.3868 0.18959 0.39236 C 0.19011 0.39675 0.19115 0.40092 0.19193 0.40509 L 0.1944 0.41782 C 0.19479 0.4199 0.19492 0.42222 0.19558 0.42407 C 0.19714 0.42847 0.19948 0.43194 0.20039 0.4368 C 0.20078 0.43888 0.20091 0.4412 0.20156 0.44328 C 0.20235 0.44629 0.20664 0.45601 0.20742 0.4581 C 0.20873 0.46458 0.20886 0.46643 0.21107 0.47291 C 0.2125 0.47731 0.2142 0.48125 0.21576 0.48564 C 0.21654 0.48773 0.21706 0.4905 0.21823 0.49189 L 0.22539 0.50046 C 0.23099 0.5155 0.22292 0.49675 0.2349 0.51088 C 0.24505 0.52314 0.23216 0.50856 0.24206 0.51736 C 0.24323 0.51851 0.24427 0.5206 0.24558 0.52152 C 0.24714 0.52268 0.2487 0.52291 0.25039 0.52361 C 0.2586 0.52777 0.24805 0.5243 0.26224 0.528 C 0.27539 0.52708 0.28841 0.52708 0.30156 0.52569 C 0.30391 0.52546 0.30625 0.52384 0.30873 0.52361 C 0.31498 0.52314 0.32136 0.52361 0.32774 0.52361 L -0.04609 0.52361 L -0.04857 0.50879 C -0.04375 0.50324 -0.03893 0.49768 -0.03424 0.49189 C -0.03255 0.48981 -0.03112 0.4875 -0.02942 0.48564 C -0.02474 0.47986 -0.01992 0.4743 -0.01523 0.46851 C -0.01107 0.46365 -0.00924 0.45972 -0.00442 0.45601 C -0.00299 0.45486 -0.0013 0.45463 0.00026 0.4537 C 0.00638 0.44722 0.0112 0.44189 0.0181 0.4368 C 0.02018 0.43541 0.02227 0.43449 0.02409 0.43263 C 0.03399 0.42291 0.02331 0.42824 0.03477 0.42407 C 0.03685 0.42199 0.0388 0.42013 0.04076 0.41782 C 0.04245 0.41597 0.04375 0.41296 0.04558 0.41157 C 0.0474 0.40995 0.04948 0.41018 0.05143 0.40925 C 0.05274 0.40787 0.05378 0.40625 0.05508 0.40509 C 0.05625 0.40416 0.05742 0.40393 0.0586 0.403 C 0.06146 0.40092 0.0642 0.39861 0.06693 0.39675 C 0.0681 0.39583 0.0694 0.39537 0.07058 0.39444 C 0.07214 0.39328 0.0737 0.39166 0.07526 0.39027 C 0.07722 0.38888 0.0793 0.38773 0.08125 0.38611 C 0.10209 0.36921 0.07604 0.38958 0.0944 0.37338 C 0.09623 0.37175 0.09831 0.3706 0.10026 0.36921 C 0.10196 0.36782 0.10339 0.36597 0.10508 0.36481 C 0.10703 0.36388 0.10899 0.36342 0.11107 0.36273 C 0.11341 0.35995 0.11563 0.35671 0.11823 0.35439 C 0.12045 0.35231 0.12318 0.35254 0.12526 0.35 C 0.13021 0.34421 0.12748 0.34652 0.1336 0.34375 C 0.1405 0.33564 0.13386 0.34259 0.14076 0.3375 C 0.14245 0.33611 0.14388 0.33425 0.14558 0.3331 C 0.14792 0.33148 0.15026 0.33032 0.15274 0.32893 C 0.15391 0.32824 0.15521 0.32777 0.15625 0.32685 C 0.16797 0.31643 0.15326 0.32916 0.16693 0.31828 C 0.16862 0.31713 0.17005 0.31527 0.17175 0.31412 C 0.17409 0.3125 0.17656 0.31134 0.17891 0.30995 L 0.18242 0.30787 C 0.1836 0.30717 0.18503 0.30694 0.18607 0.30555 C 0.18724 0.30416 0.18828 0.30254 0.18959 0.30138 C 0.19974 0.29236 0.18308 0.31412 0.20274 0.29074 C 0.20391 0.28935 0.20495 0.28773 0.20625 0.28657 C 0.20742 0.28564 0.20873 0.28564 0.2099 0.28449 C 0.22149 0.27314 0.2125 0.278 0.22175 0.27384 C 0.22331 0.27245 0.22513 0.27152 0.22656 0.26967 C 0.22787 0.26782 0.22865 0.26481 0.23008 0.26342 C 0.23151 0.2618 0.23321 0.2618 0.2349 0.26111 C 0.23685 0.25023 0.23451 0.2581 0.24076 0.25069 C 0.24414 0.24675 0.24701 0.24189 0.25039 0.23796 L 0.25391 0.23379 C 0.25469 0.23148 0.25534 0.22916 0.25625 0.22731 C 0.25729 0.22546 0.25899 0.225 0.2599 0.22314 C 0.26068 0.22129 0.26042 0.21875 0.26107 0.21666 C 0.2625 0.21226 0.26459 0.20856 0.26576 0.20416 C 0.26667 0.20115 0.26732 0.19838 0.26823 0.1956 C 0.26966 0.1912 0.27292 0.18287 0.27292 0.18287 C 0.27435 0.17569 0.27422 0.17546 0.27656 0.16805 C 0.27722 0.16597 0.27826 0.16412 0.27891 0.1618 C 0.27943 0.15972 0.27956 0.1574 0.28008 0.15532 C 0.28073 0.153 0.2819 0.15138 0.28242 0.14907 C 0.28242 0.14907 0.28542 0.1331 0.28607 0.13009 L 0.28959 0.11088 C 0.28998 0.10879 0.29063 0.10671 0.29076 0.10463 C 0.29115 0.10046 0.29154 0.09606 0.29206 0.09189 C 0.29297 0.08379 0.29401 0.0787 0.29558 0.07083 C 0.29597 0.06851 0.2961 0.0662 0.29675 0.06435 C 0.30495 0.04236 0.29245 0.07638 0.30156 0.04953 C 0.30378 0.04282 0.30625 0.03541 0.3099 0.03055 C 0.31211 0.02731 0.31433 0.02361 0.31706 0.02199 C 0.32097 0.01967 0.31927 0.0199 0.32175 0.0199 L 0.33373 0.0199 C 0.33008 0.01782 0.32656 0.0155 0.32292 0.01365 C 0.32136 0.01273 0.31979 0.01157 0.31823 0.01157 C 0.31185 0.01157 0.30547 0.01296 0.29909 0.01365 C 0.27813 0.0199 0.3043 0.0118 0.28607 0.01782 C 0.28373 0.01851 0.28125 0.01898 0.27891 0.0199 C 0.27643 0.02106 0.27422 0.02361 0.27175 0.02407 C 0.26901 0.02476 0.26615 0.02546 0.26341 0.02638 C 0.26185 0.02685 0.26029 0.02777 0.25873 0.02847 C 0.25664 0.02916 0.25469 0.02986 0.25274 0.03055 C 0.25078 0.03194 0.24883 0.03356 0.24675 0.03472 C 0.24518 0.03564 0.24362 0.03611 0.24206 0.0368 C 0.24076 0.0375 0.23959 0.03842 0.23841 0.03888 C 0.23529 0.0405 0.23177 0.0405 0.22891 0.04328 C 0.22409 0.04745 0.22357 0.04838 0.21823 0.05162 C 0.21498 0.0537 0.2056 0.05856 0.20156 0.06226 C 0.19948 0.06412 0.19766 0.06666 0.19558 0.06851 C 0.19362 0.07037 0.19167 0.07152 0.18959 0.07291 C 0.18841 0.07361 0.18711 0.07384 0.18607 0.075 C 0.17097 0.08842 0.18685 0.07546 0.17656 0.08564 C 0.16862 0.09305 0.1681 0.09328 0.16107 0.09814 C 0.15795 0.1037 0.15456 0.11041 0.15026 0.11296 L 0.14675 0.11527 C 0.13815 0.12546 0.14219 0.12129 0.1349 0.12777 C 0.1336 0.13009 0.13255 0.1324 0.13125 0.13425 C 0.12904 0.13726 0.12409 0.14259 0.12409 0.14259 C 0.12331 0.1449 0.1224 0.14675 0.12175 0.14907 C 0.12123 0.15092 0.12123 0.15347 0.12058 0.15532 C 0.10951 0.18611 0.11745 0.1625 0.1099 0.1787 C 0.10899 0.18055 0.10834 0.1831 0.10742 0.18495 C 0.10638 0.18726 0.10495 0.18888 0.10391 0.19143 C 0.10209 0.19537 0.10156 0.20115 0.09909 0.20416 C 0.09792 0.20555 0.09662 0.20671 0.09558 0.20833 C 0.08386 0.22569 0.09896 0.20439 0.08959 0.22106 C 0.08854 0.22268 0.08724 0.22384 0.08607 0.22523 C 0.08334 0.23148 0.08216 0.23518 0.07891 0.24004 C 0.07774 0.24166 0.07643 0.24282 0.07526 0.24421 C 0.07279 0.24745 0.06979 0.25208 0.06693 0.25486 C 0.0655 0.25648 0.06367 0.2574 0.06224 0.25902 C 0.05209 0.27037 0.06315 0.26134 0.05143 0.26967 C 0.05065 0.27175 0.05026 0.27453 0.04909 0.27592 C 0.04818 0.27731 0.04662 0.27708 0.04558 0.27824 C 0.03633 0.28634 0.0474 0.27916 0.03841 0.28449 C 0.03112 0.29305 0.0388 0.28495 0.03008 0.29074 C 0.02656 0.29328 0.02253 0.29838 0.0194 0.30138 C 0.01784 0.303 0.01628 0.30486 0.01459 0.30555 C 0.01224 0.30694 0.00977 0.30717 0.00742 0.30787 C 0.00586 0.30925 0.00443 0.31111 0.00274 0.31203 C 0.00078 0.31319 -0.0013 0.31319 -0.00325 0.31412 C -0.01002 0.31713 -0.00338 0.31574 -0.01159 0.31828 C -0.02721 0.32338 -0.01393 0.31782 -0.02474 0.32268 L -0.07708 0.32037 C -0.08164 0.32013 -0.08151 0.31875 -0.08424 0.31412 L -0.08893 0.28657 C -0.07278 0.28518 -0.05651 0.28263 -0.04023 0.2824 L 0.06693 0.28449 C 0.07292 0.28472 0.07891 0.28634 0.0849 0.28657 C 0.10742 0.28773 0.13008 0.28796 0.15274 0.28865 L 0.32539 0.28657 C 0.32852 0.28657 0.33164 0.28495 0.3349 0.28449 C 0.33685 0.28425 0.3388 0.28449 0.34089 0.28449 " pathEditMode="relative" ptsTypes="AAAAAAAAAAAAAAAAAAAAAAAAAAAAAAAAAAAAAAAAAAAAAAAAAAAAAAAAAAAAAAAAAAAAAAAAAAAAAAAAAAAAAAAAAAAAAAAAAAAAAAAAAAAAAAAAAAAAAAAAAAAAAAAAAAAAAAAAAAAAAAAAAAAAAAAAAAAAAAAAAAAAAAAAAAAAAAAAAAAAAAAAA">
                                      <p:cBhvr>
                                        <p:cTn id="6" dur="8000" fill="hold"/>
                                        <p:tgtEl>
                                          <p:spTgt spid="17"/>
                                        </p:tgtEl>
                                        <p:attrNameLst>
                                          <p:attrName>ppt_x</p:attrName>
                                          <p:attrName>ppt_y</p:attrName>
                                        </p:attrNameLst>
                                      </p:cBhvr>
                                    </p:animMotion>
                                  </p:childTnLst>
                                </p:cTn>
                              </p:par>
                              <p:par>
                                <p:cTn id="7" presetID="0" presetClass="path" presetSubtype="0" fill="hold" nodeType="withEffect">
                                  <p:stCondLst>
                                    <p:cond delay="2000"/>
                                  </p:stCondLst>
                                  <p:childTnLst>
                                    <p:animMotion origin="layout" path="M -0.00052 0.0074 L -0.00052 0.0074 C -0.00456 0.00532 -0.00898 0.00486 -0.0125 0.00092 C -0.01484 -0.00186 -0.01719 -0.01181 -0.01719 -0.01181 C -0.02552 -0.01111 -0.03398 -0.01065 -0.04219 -0.00949 C -0.04466 -0.00926 -0.047 -0.00741 -0.04935 -0.00741 C -0.07318 -0.00741 -0.097 -0.0088 -0.12083 -0.00949 C -0.12565 -0.01389 -0.12669 -0.01366 -0.13034 -0.02223 C -0.13229 -0.02686 -0.13385 -0.03681 -0.13516 -0.04144 C -0.13568 -0.04352 -0.13672 -0.04561 -0.1375 -0.04769 C -0.13867 -0.05394 -0.14049 -0.06019 -0.14101 -0.06667 C -0.14141 -0.07176 -0.14167 -0.07662 -0.14219 -0.08149 C -0.14245 -0.0838 -0.1431 -0.08565 -0.14349 -0.08797 C -0.14388 -0.09144 -0.14427 -0.09491 -0.14466 -0.09838 C -0.14427 -0.12732 -0.14414 -0.15625 -0.14349 -0.18519 C -0.14336 -0.18889 -0.14049 -0.19769 -0.13984 -0.2 C -0.13815 -0.20695 -0.13672 -0.21412 -0.13516 -0.2213 C -0.13424 -0.22477 -0.1332 -0.22801 -0.13268 -0.23172 C -0.13229 -0.23473 -0.13216 -0.2375 -0.13151 -0.24028 C -0.13099 -0.2426 -0.12982 -0.24445 -0.12917 -0.24653 C -0.12864 -0.24861 -0.12851 -0.25093 -0.12799 -0.25301 C -0.12695 -0.25672 -0.12539 -0.25973 -0.12435 -0.26366 C -0.11784 -0.28912 -0.12786 -0.2625 -0.11601 -0.29537 C -0.11471 -0.29908 -0.11276 -0.30232 -0.11133 -0.30579 C -0.10963 -0.30996 -0.10807 -0.31436 -0.10651 -0.31852 C -0.10456 -0.33218 -0.10664 -0.32246 -0.10182 -0.33542 C -0.09661 -0.34931 -0.10065 -0.34329 -0.09466 -0.35024 C -0.09388 -0.35394 -0.09193 -0.36528 -0.09101 -0.36736 C -0.08984 -0.37014 -0.08789 -0.37153 -0.08633 -0.37361 C -0.08398 -0.38565 -0.08685 -0.37477 -0.08034 -0.38635 C -0.0793 -0.3882 -0.07904 -0.39074 -0.07799 -0.3926 C -0.07604 -0.39607 -0.072 -0.40024 -0.06966 -0.40324 C -0.0582 -0.4176 -0.07135 -0.40255 -0.06016 -0.41389 C -0.05703 -0.4169 -0.05456 -0.42084 -0.05182 -0.42431 C -0.04948 -0.42732 -0.047 -0.4301 -0.04466 -0.43287 L -0.04101 -0.43704 L -0.03034 -0.44977 C -0.02917 -0.45116 -0.02812 -0.45348 -0.02682 -0.45394 L -0.022 -0.45602 C -0.02435 -0.45324 -0.02656 -0.45 -0.02917 -0.44769 C -0.03489 -0.4426 -0.03385 -0.44375 -0.03984 -0.43704 C -0.04114 -0.43565 -0.04232 -0.43449 -0.04349 -0.43287 C -0.04479 -0.43102 -0.04557 -0.42824 -0.047 -0.42662 C -0.04805 -0.42524 -0.04935 -0.425 -0.05052 -0.42431 C -0.05182 -0.42223 -0.05286 -0.41991 -0.05417 -0.41806 C -0.05599 -0.41551 -0.05807 -0.41366 -0.06016 -0.41181 C -0.06393 -0.40811 -0.06901 -0.40371 -0.07318 -0.40116 C -0.07591 -0.39954 -0.07891 -0.39885 -0.08151 -0.39699 C -0.08476 -0.39445 -0.08776 -0.39074 -0.09101 -0.38843 C -0.09492 -0.38565 -0.09909 -0.38449 -0.10299 -0.38218 C -0.10586 -0.38033 -0.10846 -0.37755 -0.11133 -0.3757 C -0.12031 -0.36991 -0.1293 -0.3632 -0.13867 -0.3588 C -0.14297 -0.35672 -0.14753 -0.3551 -0.15182 -0.35255 C -0.15586 -0.35 -0.15963 -0.3463 -0.16367 -0.34399 C -0.1668 -0.34213 -0.17005 -0.34144 -0.17318 -0.33982 C -0.17838 -0.33704 -0.18359 -0.33449 -0.18867 -0.33125 C -0.19154 -0.3294 -0.19414 -0.32662 -0.197 -0.325 C -0.20013 -0.32315 -0.20338 -0.32223 -0.20651 -0.32061 C -0.21458 -0.31667 -0.21224 -0.3169 -0.21966 -0.31227 C -0.222 -0.31065 -0.22435 -0.30949 -0.22669 -0.30811 C -0.22878 -0.30672 -0.23073 -0.3051 -0.23268 -0.30371 C -0.23503 -0.30232 -0.23763 -0.30162 -0.23984 -0.29954 C -0.24245 -0.29723 -0.2444 -0.29329 -0.247 -0.29098 C -0.24922 -0.28912 -0.25182 -0.28866 -0.25417 -0.28681 C -0.25898 -0.28311 -0.26367 -0.27848 -0.26836 -0.27408 C -0.27083 -0.27199 -0.27318 -0.26968 -0.27552 -0.26783 L -0.29219 -0.2551 C -0.29505 -0.25301 -0.29766 -0.25024 -0.30052 -0.24885 C -0.32383 -0.23704 -0.29492 -0.25255 -0.31601 -0.2382 C -0.31875 -0.23635 -0.32174 -0.23588 -0.32435 -0.23403 C -0.32851 -0.23102 -0.33229 -0.22686 -0.33633 -0.22338 C -0.33867 -0.2213 -0.34114 -0.21945 -0.34336 -0.2169 C -0.34544 -0.21482 -0.34726 -0.2125 -0.34935 -0.21065 C -0.35378 -0.20672 -0.35833 -0.20463 -0.3625 -0.2 C -0.36497 -0.19746 -0.36719 -0.19445 -0.36966 -0.19167 C -0.37083 -0.19028 -0.37226 -0.18936 -0.37318 -0.18727 L -0.37669 -0.17894 C -0.37982 -0.1625 -0.37825 -0.17037 -0.38151 -0.15556 C -0.38229 -0.14792 -0.38346 -0.14028 -0.38385 -0.13241 C -0.38685 -0.08125 -0.38411 0.02453 -0.38385 0.04976 C -0.3819 0.04814 -0.37995 0.04699 -0.37799 0.04537 C -0.3763 0.04421 -0.37474 0.04236 -0.37318 0.0412 C -0.36745 0.0368 -0.37135 0.04189 -0.36484 0.03495 C -0.36237 0.03217 -0.36016 0.0287 -0.35768 0.02639 C -0.35586 0.02453 -0.35364 0.02384 -0.35169 0.02222 C -0.34883 0.01967 -0.34635 0.01597 -0.34336 0.01365 C -0.33997 0.01088 -0.33581 0.01111 -0.33268 0.0074 C -0.3263 -0.00024 -0.33138 0.00486 -0.32083 -0.00116 C -0.31601 -0.00394 -0.3112 -0.00625 -0.30651 -0.00949 C -0.30456 -0.01111 -0.3026 -0.01274 -0.30052 -0.01389 C -0.29818 -0.01505 -0.29583 -0.01528 -0.29336 -0.01598 C -0.29101 -0.01806 -0.28867 -0.02037 -0.28633 -0.02223 C -0.28398 -0.02408 -0.28151 -0.025 -0.27917 -0.02662 C -0.27591 -0.02848 -0.27279 -0.03102 -0.26966 -0.03287 C -0.26693 -0.03449 -0.26393 -0.03519 -0.26133 -0.03704 C -0.25885 -0.03889 -0.25664 -0.04167 -0.25417 -0.04352 C -0.247 -0.04861 -0.23984 -0.05324 -0.23268 -0.05834 L -0.22083 -0.06667 C -0.21797 -0.06875 -0.21549 -0.07246 -0.2125 -0.07315 L -0.20299 -0.07524 C -0.19739 -0.07801 -0.1918 -0.08033 -0.18633 -0.08357 C -0.18385 -0.08519 -0.18151 -0.08635 -0.17917 -0.08797 C -0.17708 -0.08912 -0.17526 -0.09098 -0.17318 -0.09213 C -0.17161 -0.09306 -0.17005 -0.09352 -0.16849 -0.09422 C -0.15989 -0.09861 -0.17096 -0.09422 -0.15885 -0.09838 C -0.15768 -0.1 -0.15664 -0.10139 -0.15534 -0.10278 C -0.15195 -0.10625 -0.14831 -0.1088 -0.14466 -0.11111 C -0.14049 -0.11389 -0.13971 -0.11343 -0.13516 -0.1176 C -0.13385 -0.11875 -0.13281 -0.12061 -0.13151 -0.12176 C -0.13047 -0.12269 -0.12917 -0.12315 -0.12799 -0.12385 C -0.12591 -0.12524 -0.12396 -0.12662 -0.122 -0.12801 C -0.12044 -0.1294 -0.11888 -0.13125 -0.11719 -0.13241 C -0.11575 -0.13334 -0.11406 -0.13334 -0.1125 -0.13449 C -0.11081 -0.13565 -0.10937 -0.1375 -0.10768 -0.13866 C -0.10651 -0.13959 -0.10534 -0.14005 -0.10417 -0.14074 C -0.10208 -0.14213 -0.10013 -0.14352 -0.09818 -0.14514 C -0.09661 -0.1463 -0.09505 -0.14792 -0.09349 -0.14931 C -0.09154 -0.15093 -0.08945 -0.15186 -0.0875 -0.15348 C -0.08503 -0.15556 -0.08281 -0.15787 -0.08034 -0.15996 C -0.06927 -0.16852 -0.08841 -0.15024 -0.06966 -0.16829 C -0.06758 -0.17037 -0.06575 -0.17269 -0.06367 -0.17477 C -0.04805 -0.18982 -0.0625 -0.17593 -0.05299 -0.18311 C -0.0513 -0.18449 -0.04987 -0.18611 -0.04818 -0.18727 C -0.04583 -0.18912 -0.04232 -0.19051 -0.03984 -0.19167 C -0.03229 -0.20162 -0.03685 -0.1963 -0.02552 -0.20649 C -0.02396 -0.20787 -0.02253 -0.20949 -0.02083 -0.21065 C -0.01888 -0.21204 -0.0168 -0.21297 -0.01484 -0.21482 C -0.01237 -0.21736 -0.00768 -0.22338 -0.00768 -0.22338 C -0.01549 -0.22524 -0.01784 -0.22547 -0.02552 -0.22963 C -0.02878 -0.23149 -0.0319 -0.23403 -0.03516 -0.23611 C -0.04036 -0.23936 -0.04609 -0.24329 -0.05182 -0.24445 C -0.05651 -0.24561 -0.06133 -0.24561 -0.06601 -0.24653 L -0.10651 -0.2551 L -0.13984 -0.26135 L -0.1625 -0.26783 C -0.16562 -0.26852 -0.16888 -0.26899 -0.172 -0.26991 C -0.20651 -0.28102 -0.16927 -0.27246 -0.21003 -0.28056 C -0.22552 -0.28727 -0.20898 -0.28056 -0.24583 -0.28473 C -0.24818 -0.28496 -0.25052 -0.28611 -0.25299 -0.28681 C -0.2569 -0.2882 -0.26484 -0.29098 -0.26484 -0.29098 C -0.2668 -0.29236 -0.26875 -0.29399 -0.27083 -0.29537 C -0.27552 -0.29838 -0.2806 -0.29977 -0.28503 -0.30371 C -0.29401 -0.31181 -0.28958 -0.30926 -0.29818 -0.31227 C -0.31042 -0.32871 -0.29414 -0.3088 -0.31003 -0.32061 C -0.31276 -0.32269 -0.31471 -0.32686 -0.31719 -0.32917 C -0.31875 -0.33056 -0.32044 -0.33172 -0.322 -0.33334 C -0.32318 -0.33473 -0.32422 -0.33658 -0.32552 -0.33774 C -0.32669 -0.33866 -0.32799 -0.33866 -0.32917 -0.33982 C -0.33164 -0.34213 -0.33385 -0.34537 -0.33633 -0.34815 C -0.3375 -0.34954 -0.33841 -0.35186 -0.33984 -0.35255 L -0.34466 -0.35463 C -0.35612 -0.36991 -0.34388 -0.35486 -0.35299 -0.36297 C -0.36211 -0.3713 -0.35104 -0.36412 -0.36003 -0.36945 C -0.36172 -0.37153 -0.36315 -0.37408 -0.36484 -0.3757 C -0.37513 -0.38611 -0.35911 -0.36389 -0.37435 -0.38426 C -0.37565 -0.38588 -0.37656 -0.38889 -0.37799 -0.39051 C -0.37943 -0.39236 -0.38125 -0.39283 -0.38268 -0.39468 C -0.39401 -0.40903 -0.37799 -0.39375 -0.39101 -0.40533 C -0.40143 -0.42385 -0.38867 -0.40047 -0.397 -0.41806 C -0.39805 -0.42037 -0.39935 -0.42223 -0.40052 -0.42431 C -0.40208 -0.43218 -0.40117 -0.42871 -0.40286 -0.43496 " pathEditMode="relative" ptsTypes="AAAAAAAAAAAAAAAAAAAAAAAAAAAAAAAAAAAAAAAAAAAAAAAAAAAAAAAAAAAAAAAAAAAAAAAAAAAAAAAAAAAAAAAAAAAAAAAAAAAAAAAAAAAAAAAAAAAAAAAAAAAAAAAAAAAAAAAAAAAAAAAAAAAAAAAAAAAAAAAAA">
                                      <p:cBhvr>
                                        <p:cTn id="8" dur="8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871F4-565A-495F-B91E-A79DA7E51F00}"/>
              </a:ext>
            </a:extLst>
          </p:cNvPr>
          <p:cNvSpPr>
            <a:spLocks noGrp="1"/>
          </p:cNvSpPr>
          <p:nvPr>
            <p:ph type="title"/>
          </p:nvPr>
        </p:nvSpPr>
        <p:spPr/>
        <p:txBody>
          <a:bodyPr/>
          <a:lstStyle/>
          <a:p>
            <a:r>
              <a:rPr lang="de-DE" dirty="0"/>
              <a:t>Speicher = Speicher?</a:t>
            </a:r>
            <a:endParaRPr lang="en-DE" dirty="0"/>
          </a:p>
        </p:txBody>
      </p:sp>
      <p:sp>
        <p:nvSpPr>
          <p:cNvPr id="4" name="Inhaltsplatzhalter 2">
            <a:extLst>
              <a:ext uri="{FF2B5EF4-FFF2-40B4-BE49-F238E27FC236}">
                <a16:creationId xmlns:a16="http://schemas.microsoft.com/office/drawing/2014/main" id="{47874A8F-A5DD-4CCD-B8F6-458E688150C3}"/>
              </a:ext>
            </a:extLst>
          </p:cNvPr>
          <p:cNvSpPr txBox="1">
            <a:spLocks/>
          </p:cNvSpPr>
          <p:nvPr/>
        </p:nvSpPr>
        <p:spPr>
          <a:xfrm>
            <a:off x="362311" y="1407886"/>
            <a:ext cx="10991489" cy="4769077"/>
          </a:xfrm>
          <a:prstGeom prst="rect">
            <a:avLst/>
          </a:prstGeom>
        </p:spPr>
        <p:txBody>
          <a:bodyPr/>
          <a:lstStyle>
            <a:lvl1pPr marL="285757" indent="-285757" algn="l" defTabSz="457211" rtl="0" eaLnBrk="1" latinLnBrk="0" hangingPunct="1">
              <a:spcBef>
                <a:spcPct val="20000"/>
              </a:spcBef>
              <a:spcAft>
                <a:spcPts val="601"/>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69" indent="-285757" algn="l" defTabSz="457211" rtl="0" eaLnBrk="1" latinLnBrk="0" hangingPunct="1">
              <a:spcBef>
                <a:spcPct val="20000"/>
              </a:spcBef>
              <a:spcAft>
                <a:spcPts val="601"/>
              </a:spcAft>
              <a:buClr>
                <a:schemeClr val="tx1"/>
              </a:buClr>
              <a:buSzPct val="80000"/>
              <a:buFont typeface="Wingdings 3" panose="05040102010807070707" pitchFamily="18" charset="2"/>
              <a:buChar char=""/>
              <a:defRPr sz="1801" kern="1200" cap="none">
                <a:solidFill>
                  <a:schemeClr val="bg2">
                    <a:lumMod val="75000"/>
                  </a:schemeClr>
                </a:solidFill>
                <a:effectLst/>
                <a:latin typeface="+mn-lt"/>
                <a:ea typeface="+mn-ea"/>
                <a:cs typeface="+mn-cs"/>
              </a:defRPr>
            </a:lvl2pPr>
            <a:lvl3pPr marL="1200180" indent="-285757" algn="l" defTabSz="457211" rtl="0" eaLnBrk="1" latinLnBrk="0" hangingPunct="1">
              <a:spcBef>
                <a:spcPct val="20000"/>
              </a:spcBef>
              <a:spcAft>
                <a:spcPts val="601"/>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88" indent="-171454"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4pPr>
            <a:lvl5pPr marL="2000300" indent="-171454"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5pPr>
            <a:lvl6pPr marL="2514663" indent="-228606"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6pPr>
            <a:lvl7pPr marL="2971875" indent="-228606"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7pPr>
            <a:lvl8pPr marL="3429086" indent="-228606"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8pPr>
            <a:lvl9pPr marL="3886298" indent="-228606" algn="l" defTabSz="457211" rtl="0" eaLnBrk="1" latinLnBrk="0" hangingPunct="1">
              <a:spcBef>
                <a:spcPct val="20000"/>
              </a:spcBef>
              <a:spcAft>
                <a:spcPts val="601"/>
              </a:spcAft>
              <a:buClr>
                <a:schemeClr val="tx1"/>
              </a:buClr>
              <a:buSzPct val="80000"/>
              <a:buFont typeface="Wingdings 3" panose="05040102010807070707" pitchFamily="18" charset="2"/>
              <a:buChar char=""/>
              <a:defRPr sz="1401"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de-DE" dirty="0">
                <a:solidFill>
                  <a:schemeClr val="tx1"/>
                </a:solidFill>
              </a:rPr>
              <a:t>Heute: </a:t>
            </a:r>
          </a:p>
        </p:txBody>
      </p:sp>
      <p:pic>
        <p:nvPicPr>
          <p:cNvPr id="17" name="Picture 2" descr="Bildergebnis für rechenzentrum clipart">
            <a:extLst>
              <a:ext uri="{FF2B5EF4-FFF2-40B4-BE49-F238E27FC236}">
                <a16:creationId xmlns:a16="http://schemas.microsoft.com/office/drawing/2014/main" id="{A1860D70-810B-4338-9189-6761FAD2A8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29" t="12994" r="17629" b="17535"/>
          <a:stretch/>
        </p:blipFill>
        <p:spPr bwMode="auto">
          <a:xfrm>
            <a:off x="4293474" y="3017440"/>
            <a:ext cx="2345786" cy="184824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r Verbinder 17">
            <a:extLst>
              <a:ext uri="{FF2B5EF4-FFF2-40B4-BE49-F238E27FC236}">
                <a16:creationId xmlns:a16="http://schemas.microsoft.com/office/drawing/2014/main" id="{A9FB292F-80ED-4C8D-B63D-837DA9B91DED}"/>
              </a:ext>
            </a:extLst>
          </p:cNvPr>
          <p:cNvCxnSpPr>
            <a:cxnSpLocks/>
          </p:cNvCxnSpPr>
          <p:nvPr/>
        </p:nvCxnSpPr>
        <p:spPr>
          <a:xfrm>
            <a:off x="3976301" y="2705942"/>
            <a:ext cx="1541689" cy="3693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C0D65EA2-E7A2-42EF-8F89-4246830B4E13}"/>
              </a:ext>
            </a:extLst>
          </p:cNvPr>
          <p:cNvCxnSpPr>
            <a:cxnSpLocks/>
          </p:cNvCxnSpPr>
          <p:nvPr/>
        </p:nvCxnSpPr>
        <p:spPr>
          <a:xfrm flipH="1">
            <a:off x="5517991" y="2705942"/>
            <a:ext cx="1539875" cy="3693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D078074C-519C-4857-99BD-C0CE5B07F7ED}"/>
              </a:ext>
            </a:extLst>
          </p:cNvPr>
          <p:cNvCxnSpPr>
            <a:cxnSpLocks/>
          </p:cNvCxnSpPr>
          <p:nvPr/>
        </p:nvCxnSpPr>
        <p:spPr>
          <a:xfrm flipV="1">
            <a:off x="3856558" y="3806825"/>
            <a:ext cx="623207" cy="18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2F35324-D9AF-4E05-AC2A-58B268B13FE0}"/>
              </a:ext>
            </a:extLst>
          </p:cNvPr>
          <p:cNvCxnSpPr>
            <a:cxnSpLocks/>
          </p:cNvCxnSpPr>
          <p:nvPr/>
        </p:nvCxnSpPr>
        <p:spPr>
          <a:xfrm>
            <a:off x="6542978" y="3789703"/>
            <a:ext cx="651412" cy="9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D65EB9B-E584-4FD2-BFE3-56A22AC51C38}"/>
              </a:ext>
            </a:extLst>
          </p:cNvPr>
          <p:cNvCxnSpPr>
            <a:cxnSpLocks/>
            <a:endCxn id="17" idx="2"/>
          </p:cNvCxnSpPr>
          <p:nvPr/>
        </p:nvCxnSpPr>
        <p:spPr>
          <a:xfrm flipV="1">
            <a:off x="3982651" y="4865687"/>
            <a:ext cx="1483716" cy="286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227A2A6F-FD07-4056-95A6-89089E697627}"/>
              </a:ext>
            </a:extLst>
          </p:cNvPr>
          <p:cNvCxnSpPr>
            <a:cxnSpLocks/>
            <a:endCxn id="17" idx="2"/>
          </p:cNvCxnSpPr>
          <p:nvPr/>
        </p:nvCxnSpPr>
        <p:spPr>
          <a:xfrm flipH="1" flipV="1">
            <a:off x="5466367" y="4865687"/>
            <a:ext cx="1597849" cy="286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761E480B-F35A-4DD5-838C-5DB8C3233E09}"/>
              </a:ext>
            </a:extLst>
          </p:cNvPr>
          <p:cNvSpPr txBox="1"/>
          <p:nvPr/>
        </p:nvSpPr>
        <p:spPr>
          <a:xfrm>
            <a:off x="4731675" y="5104805"/>
            <a:ext cx="1513321"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Gleichzeitig</a:t>
            </a:r>
          </a:p>
        </p:txBody>
      </p:sp>
      <p:sp>
        <p:nvSpPr>
          <p:cNvPr id="25" name="Textfeld 24">
            <a:extLst>
              <a:ext uri="{FF2B5EF4-FFF2-40B4-BE49-F238E27FC236}">
                <a16:creationId xmlns:a16="http://schemas.microsoft.com/office/drawing/2014/main" id="{79E04DE9-D088-4E3C-8A28-4657F5BB474C}"/>
              </a:ext>
            </a:extLst>
          </p:cNvPr>
          <p:cNvSpPr txBox="1"/>
          <p:nvPr/>
        </p:nvSpPr>
        <p:spPr>
          <a:xfrm>
            <a:off x="4353488" y="2275998"/>
            <a:ext cx="2226265"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Ein Datenbestand</a:t>
            </a:r>
          </a:p>
        </p:txBody>
      </p:sp>
      <p:pic>
        <p:nvPicPr>
          <p:cNvPr id="29" name="Picture 2" descr="Bildergebnis für computer">
            <a:extLst>
              <a:ext uri="{FF2B5EF4-FFF2-40B4-BE49-F238E27FC236}">
                <a16:creationId xmlns:a16="http://schemas.microsoft.com/office/drawing/2014/main" id="{CE60D2B2-374D-400F-ADB8-1932CC21A0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513" y="4850967"/>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Bildergebnis für computer">
            <a:extLst>
              <a:ext uri="{FF2B5EF4-FFF2-40B4-BE49-F238E27FC236}">
                <a16:creationId xmlns:a16="http://schemas.microsoft.com/office/drawing/2014/main" id="{C32ABF38-8D73-4840-85CF-C5A01A1B10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513" y="3224233"/>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Bildergebnis für computer">
            <a:extLst>
              <a:ext uri="{FF2B5EF4-FFF2-40B4-BE49-F238E27FC236}">
                <a16:creationId xmlns:a16="http://schemas.microsoft.com/office/drawing/2014/main" id="{A05159B5-1837-4642-9EB3-C9490501AA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514" y="1597499"/>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Bildergebnis für computer">
            <a:extLst>
              <a:ext uri="{FF2B5EF4-FFF2-40B4-BE49-F238E27FC236}">
                <a16:creationId xmlns:a16="http://schemas.microsoft.com/office/drawing/2014/main" id="{5BDEB0B9-45EB-4831-9D0F-04E6124887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884" y="4850967"/>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Bildergebnis für computer">
            <a:extLst>
              <a:ext uri="{FF2B5EF4-FFF2-40B4-BE49-F238E27FC236}">
                <a16:creationId xmlns:a16="http://schemas.microsoft.com/office/drawing/2014/main" id="{2D92107D-30C6-4DBB-A2C8-16E53BC13E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884" y="3224233"/>
            <a:ext cx="1480644" cy="12100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Bildergebnis für computer">
            <a:extLst>
              <a:ext uri="{FF2B5EF4-FFF2-40B4-BE49-F238E27FC236}">
                <a16:creationId xmlns:a16="http://schemas.microsoft.com/office/drawing/2014/main" id="{15A98C38-D129-4FCF-9DCF-9F924B31A9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885" y="1597499"/>
            <a:ext cx="1480644" cy="1210061"/>
          </a:xfrm>
          <a:prstGeom prst="rect">
            <a:avLst/>
          </a:prstGeom>
          <a:noFill/>
          <a:extLst>
            <a:ext uri="{909E8E84-426E-40DD-AFC4-6F175D3DCCD1}">
              <a14:hiddenFill xmlns:a14="http://schemas.microsoft.com/office/drawing/2010/main">
                <a:solidFill>
                  <a:srgbClr val="FFFFFF"/>
                </a:solidFill>
              </a14:hiddenFill>
            </a:ext>
          </a:extLst>
        </p:spPr>
      </p:pic>
      <p:sp>
        <p:nvSpPr>
          <p:cNvPr id="35" name="Textfeld 34">
            <a:extLst>
              <a:ext uri="{FF2B5EF4-FFF2-40B4-BE49-F238E27FC236}">
                <a16:creationId xmlns:a16="http://schemas.microsoft.com/office/drawing/2014/main" id="{2D5B3CB1-BB4C-464A-8501-954738C02DAD}"/>
              </a:ext>
            </a:extLst>
          </p:cNvPr>
          <p:cNvSpPr txBox="1"/>
          <p:nvPr/>
        </p:nvSpPr>
        <p:spPr>
          <a:xfrm>
            <a:off x="2220812" y="2761912"/>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Vorstand</a:t>
            </a:r>
          </a:p>
        </p:txBody>
      </p:sp>
      <p:sp>
        <p:nvSpPr>
          <p:cNvPr id="36" name="Textfeld 35">
            <a:extLst>
              <a:ext uri="{FF2B5EF4-FFF2-40B4-BE49-F238E27FC236}">
                <a16:creationId xmlns:a16="http://schemas.microsoft.com/office/drawing/2014/main" id="{3EF26366-324E-4EF1-993B-8601F80F3DAC}"/>
              </a:ext>
            </a:extLst>
          </p:cNvPr>
          <p:cNvSpPr txBox="1"/>
          <p:nvPr/>
        </p:nvSpPr>
        <p:spPr>
          <a:xfrm>
            <a:off x="7148412" y="2764179"/>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Spartenleiter A</a:t>
            </a:r>
          </a:p>
        </p:txBody>
      </p:sp>
      <p:sp>
        <p:nvSpPr>
          <p:cNvPr id="37" name="Textfeld 36">
            <a:extLst>
              <a:ext uri="{FF2B5EF4-FFF2-40B4-BE49-F238E27FC236}">
                <a16:creationId xmlns:a16="http://schemas.microsoft.com/office/drawing/2014/main" id="{C0FEF5BD-6624-4D63-9D37-B77148F9C9CB}"/>
              </a:ext>
            </a:extLst>
          </p:cNvPr>
          <p:cNvSpPr txBox="1"/>
          <p:nvPr/>
        </p:nvSpPr>
        <p:spPr>
          <a:xfrm>
            <a:off x="2220812" y="6055532"/>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Schriftführer</a:t>
            </a:r>
          </a:p>
        </p:txBody>
      </p:sp>
      <p:sp>
        <p:nvSpPr>
          <p:cNvPr id="38" name="Textfeld 37">
            <a:extLst>
              <a:ext uri="{FF2B5EF4-FFF2-40B4-BE49-F238E27FC236}">
                <a16:creationId xmlns:a16="http://schemas.microsoft.com/office/drawing/2014/main" id="{F4032661-DE59-432A-8AEA-1A2B42120992}"/>
              </a:ext>
            </a:extLst>
          </p:cNvPr>
          <p:cNvSpPr txBox="1"/>
          <p:nvPr/>
        </p:nvSpPr>
        <p:spPr>
          <a:xfrm>
            <a:off x="2220812" y="4364768"/>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Schatzmeister</a:t>
            </a:r>
          </a:p>
        </p:txBody>
      </p:sp>
      <p:sp>
        <p:nvSpPr>
          <p:cNvPr id="39" name="Textfeld 38">
            <a:extLst>
              <a:ext uri="{FF2B5EF4-FFF2-40B4-BE49-F238E27FC236}">
                <a16:creationId xmlns:a16="http://schemas.microsoft.com/office/drawing/2014/main" id="{EF21EA9E-7B53-429F-A946-A40F8DEE0EF1}"/>
              </a:ext>
            </a:extLst>
          </p:cNvPr>
          <p:cNvSpPr txBox="1"/>
          <p:nvPr/>
        </p:nvSpPr>
        <p:spPr>
          <a:xfrm>
            <a:off x="7148411" y="6048267"/>
            <a:ext cx="2972579"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Mitgliederverwaltung</a:t>
            </a:r>
          </a:p>
        </p:txBody>
      </p:sp>
      <p:sp>
        <p:nvSpPr>
          <p:cNvPr id="40" name="Textfeld 39">
            <a:extLst>
              <a:ext uri="{FF2B5EF4-FFF2-40B4-BE49-F238E27FC236}">
                <a16:creationId xmlns:a16="http://schemas.microsoft.com/office/drawing/2014/main" id="{3B452F04-B981-4843-BF52-D4B34D454EAA}"/>
              </a:ext>
            </a:extLst>
          </p:cNvPr>
          <p:cNvSpPr txBox="1"/>
          <p:nvPr/>
        </p:nvSpPr>
        <p:spPr>
          <a:xfrm>
            <a:off x="7148412" y="4360394"/>
            <a:ext cx="1963834" cy="369332"/>
          </a:xfrm>
          <a:prstGeom prst="rect">
            <a:avLst/>
          </a:prstGeom>
          <a:noFill/>
        </p:spPr>
        <p:txBody>
          <a:bodyPr wrap="square" rtlCol="0">
            <a:spAutoFit/>
          </a:bodyPr>
          <a:lstStyle/>
          <a:p>
            <a:r>
              <a:rPr lang="de-DE" dirty="0">
                <a:latin typeface="Open Sans" panose="020B0606030504020204" pitchFamily="34" charset="0"/>
                <a:ea typeface="Open Sans" panose="020B0606030504020204" pitchFamily="34" charset="0"/>
                <a:cs typeface="Open Sans" panose="020B0606030504020204" pitchFamily="34" charset="0"/>
              </a:rPr>
              <a:t>Beisitzer</a:t>
            </a:r>
          </a:p>
        </p:txBody>
      </p:sp>
    </p:spTree>
    <p:extLst>
      <p:ext uri="{BB962C8B-B14F-4D97-AF65-F5344CB8AC3E}">
        <p14:creationId xmlns:p14="http://schemas.microsoft.com/office/powerpoint/2010/main" val="1499122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5000" fill="hold" nodeType="clickEffect">
                                  <p:stCondLst>
                                    <p:cond delay="0"/>
                                  </p:stCondLst>
                                  <p:childTnLst>
                                    <p:anim calcmode="discrete" valueType="str">
                                      <p:cBhvr>
                                        <p:cTn id="10" dur="1000" fill="hold"/>
                                        <p:tgtEl>
                                          <p:spTgt spid="18"/>
                                        </p:tgtEl>
                                        <p:attrNameLst>
                                          <p:attrName>style.visibility</p:attrName>
                                        </p:attrNameLst>
                                      </p:cBhvr>
                                      <p:tavLst>
                                        <p:tav tm="0">
                                          <p:val>
                                            <p:strVal val="hidden"/>
                                          </p:val>
                                        </p:tav>
                                        <p:tav tm="50000">
                                          <p:val>
                                            <p:strVal val="visible"/>
                                          </p:val>
                                        </p:tav>
                                      </p:tavLst>
                                    </p:anim>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35" presetClass="emph" presetSubtype="0" repeatCount="3000" fill="hold" nodeType="withEffect">
                                  <p:stCondLst>
                                    <p:cond delay="0"/>
                                  </p:stCondLst>
                                  <p:childTnLst>
                                    <p:anim calcmode="discrete" valueType="str">
                                      <p:cBhvr>
                                        <p:cTn id="14" dur="2000" fill="hold"/>
                                        <p:tgtEl>
                                          <p:spTgt spid="19"/>
                                        </p:tgtEl>
                                        <p:attrNameLst>
                                          <p:attrName>style.visibility</p:attrName>
                                        </p:attrNameLst>
                                      </p:cBhvr>
                                      <p:tavLst>
                                        <p:tav tm="0">
                                          <p:val>
                                            <p:strVal val="hidden"/>
                                          </p:val>
                                        </p:tav>
                                        <p:tav tm="50000">
                                          <p:val>
                                            <p:strVal val="visible"/>
                                          </p:val>
                                        </p:tav>
                                      </p:tavLst>
                                    </p:anim>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35" presetClass="emph" presetSubtype="0" repeatCount="2000" fill="hold" nodeType="withEffect">
                                  <p:stCondLst>
                                    <p:cond delay="0"/>
                                  </p:stCondLst>
                                  <p:childTnLst>
                                    <p:anim calcmode="discrete" valueType="str">
                                      <p:cBhvr>
                                        <p:cTn id="18" dur="1000" fill="hold"/>
                                        <p:tgtEl>
                                          <p:spTgt spid="20"/>
                                        </p:tgtEl>
                                        <p:attrNameLst>
                                          <p:attrName>style.visibility</p:attrName>
                                        </p:attrNameLst>
                                      </p:cBhvr>
                                      <p:tavLst>
                                        <p:tav tm="0">
                                          <p:val>
                                            <p:strVal val="hidden"/>
                                          </p:val>
                                        </p:tav>
                                        <p:tav tm="50000">
                                          <p:val>
                                            <p:strVal val="visible"/>
                                          </p:val>
                                        </p:tav>
                                      </p:tavLst>
                                    </p:anim>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35" presetClass="emph" presetSubtype="0" repeatCount="10000" fill="hold" nodeType="withEffect">
                                  <p:stCondLst>
                                    <p:cond delay="0"/>
                                  </p:stCondLst>
                                  <p:childTnLst>
                                    <p:anim calcmode="discrete" valueType="str">
                                      <p:cBhvr>
                                        <p:cTn id="22" dur="400" fill="hold"/>
                                        <p:tgtEl>
                                          <p:spTgt spid="21"/>
                                        </p:tgtEl>
                                        <p:attrNameLst>
                                          <p:attrName>style.visibility</p:attrName>
                                        </p:attrNameLst>
                                      </p:cBhvr>
                                      <p:tavLst>
                                        <p:tav tm="0">
                                          <p:val>
                                            <p:strVal val="hidden"/>
                                          </p:val>
                                        </p:tav>
                                        <p:tav tm="50000">
                                          <p:val>
                                            <p:strVal val="visible"/>
                                          </p:val>
                                        </p:tav>
                                      </p:tavLst>
                                    </p:anim>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35" presetClass="emph" presetSubtype="0" repeatCount="5000" fill="hold" nodeType="withEffect">
                                  <p:stCondLst>
                                    <p:cond delay="0"/>
                                  </p:stCondLst>
                                  <p:childTnLst>
                                    <p:anim calcmode="discrete" valueType="str">
                                      <p:cBhvr>
                                        <p:cTn id="26" dur="700" fill="hold"/>
                                        <p:tgtEl>
                                          <p:spTgt spid="22"/>
                                        </p:tgtEl>
                                        <p:attrNameLst>
                                          <p:attrName>style.visibility</p:attrName>
                                        </p:attrNameLst>
                                      </p:cBhvr>
                                      <p:tavLst>
                                        <p:tav tm="0">
                                          <p:val>
                                            <p:strVal val="hidden"/>
                                          </p:val>
                                        </p:tav>
                                        <p:tav tm="50000">
                                          <p:val>
                                            <p:strVal val="visible"/>
                                          </p:val>
                                        </p:tav>
                                      </p:tavLst>
                                    </p:anim>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35" presetClass="emph" presetSubtype="0" repeatCount="3000" fill="hold" nodeType="withEffect">
                                  <p:stCondLst>
                                    <p:cond delay="2000"/>
                                  </p:stCondLst>
                                  <p:childTnLst>
                                    <p:anim calcmode="discrete" valueType="str">
                                      <p:cBhvr>
                                        <p:cTn id="30" dur="1000" fill="hold"/>
                                        <p:tgtEl>
                                          <p:spTgt spid="23"/>
                                        </p:tgtEl>
                                        <p:attrNameLst>
                                          <p:attrName>style.visibility</p:attrName>
                                        </p:attrNameLst>
                                      </p:cBhvr>
                                      <p:tavLst>
                                        <p:tav tm="0">
                                          <p:val>
                                            <p:strVal val="hidden"/>
                                          </p:val>
                                        </p:tav>
                                        <p:tav tm="50000">
                                          <p:val>
                                            <p:strVal val="visible"/>
                                          </p:val>
                                        </p:tav>
                                      </p:tavLst>
                                    </p:anim>
                                  </p:childTnLst>
                                </p:cTn>
                              </p:par>
                            </p:childTnLst>
                          </p:cTn>
                        </p:par>
                        <p:par>
                          <p:cTn id="31" fill="hold">
                            <p:stCondLst>
                              <p:cond delay="6000"/>
                            </p:stCondLst>
                            <p:childTnLst>
                              <p:par>
                                <p:cTn id="32" presetID="1"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1ECBD-4359-44CA-AF36-7228296AE3E6}"/>
              </a:ext>
            </a:extLst>
          </p:cNvPr>
          <p:cNvSpPr>
            <a:spLocks noGrp="1"/>
          </p:cNvSpPr>
          <p:nvPr>
            <p:ph type="title"/>
          </p:nvPr>
        </p:nvSpPr>
        <p:spPr/>
        <p:txBody>
          <a:bodyPr/>
          <a:lstStyle/>
          <a:p>
            <a:r>
              <a:rPr lang="de-DE" dirty="0"/>
              <a:t>Zentrale Datenspeicherung</a:t>
            </a:r>
            <a:endParaRPr lang="en-DE" dirty="0"/>
          </a:p>
        </p:txBody>
      </p:sp>
      <p:sp>
        <p:nvSpPr>
          <p:cNvPr id="5" name="Textfeld 4">
            <a:extLst>
              <a:ext uri="{FF2B5EF4-FFF2-40B4-BE49-F238E27FC236}">
                <a16:creationId xmlns:a16="http://schemas.microsoft.com/office/drawing/2014/main" id="{57F9855D-8D36-43BC-8D05-E61E64A160F3}"/>
              </a:ext>
            </a:extLst>
          </p:cNvPr>
          <p:cNvSpPr txBox="1"/>
          <p:nvPr/>
        </p:nvSpPr>
        <p:spPr>
          <a:xfrm>
            <a:off x="464949" y="1921790"/>
            <a:ext cx="4796726" cy="2149306"/>
          </a:xfrm>
          <a:prstGeom prst="rect">
            <a:avLst/>
          </a:prstGeom>
          <a:noFill/>
        </p:spPr>
        <p:txBody>
          <a:bodyPr wrap="square" rtlCol="0">
            <a:spAutoFit/>
          </a:bodyPr>
          <a:lstStyle/>
          <a:p>
            <a:pPr>
              <a:spcAft>
                <a:spcPts val="800"/>
              </a:spcAft>
            </a:pPr>
            <a:r>
              <a:rPr lang="de-DE" sz="2000" dirty="0"/>
              <a:t>Eigener Speicher z. B. Server oder NAS</a:t>
            </a:r>
          </a:p>
          <a:p>
            <a:pPr marL="285750" indent="-285750">
              <a:spcAft>
                <a:spcPts val="600"/>
              </a:spcAft>
              <a:buFont typeface="Arial" panose="020B0604020202020204" pitchFamily="34" charset="0"/>
              <a:buChar char="•"/>
            </a:pPr>
            <a:r>
              <a:rPr lang="de-DE" dirty="0"/>
              <a:t>Einmalige Anschaffung</a:t>
            </a:r>
          </a:p>
          <a:p>
            <a:pPr marL="285750" indent="-285750">
              <a:spcAft>
                <a:spcPts val="600"/>
              </a:spcAft>
              <a:buFont typeface="Arial" panose="020B0604020202020204" pitchFamily="34" charset="0"/>
              <a:buChar char="•"/>
            </a:pPr>
            <a:r>
              <a:rPr lang="de-DE" dirty="0"/>
              <a:t>Eigene Sicherung der Verbindung</a:t>
            </a:r>
          </a:p>
          <a:p>
            <a:pPr marL="285750" indent="-285750">
              <a:spcAft>
                <a:spcPts val="600"/>
              </a:spcAft>
              <a:buFont typeface="Arial" panose="020B0604020202020204" pitchFamily="34" charset="0"/>
              <a:buChar char="•"/>
            </a:pPr>
            <a:r>
              <a:rPr lang="de-DE" dirty="0"/>
              <a:t>Sicherheit selbstverantwortlich</a:t>
            </a:r>
          </a:p>
          <a:p>
            <a:pPr>
              <a:spcAft>
                <a:spcPts val="600"/>
              </a:spcAft>
            </a:pPr>
            <a:endParaRPr lang="en-DE" dirty="0"/>
          </a:p>
        </p:txBody>
      </p:sp>
      <p:sp>
        <p:nvSpPr>
          <p:cNvPr id="7" name="Textfeld 6">
            <a:extLst>
              <a:ext uri="{FF2B5EF4-FFF2-40B4-BE49-F238E27FC236}">
                <a16:creationId xmlns:a16="http://schemas.microsoft.com/office/drawing/2014/main" id="{A184702F-0E5A-494E-80D7-F1AE66FE7F8F}"/>
              </a:ext>
            </a:extLst>
          </p:cNvPr>
          <p:cNvSpPr txBox="1"/>
          <p:nvPr/>
        </p:nvSpPr>
        <p:spPr>
          <a:xfrm>
            <a:off x="5631051" y="1910166"/>
            <a:ext cx="4796726" cy="1487587"/>
          </a:xfrm>
          <a:prstGeom prst="rect">
            <a:avLst/>
          </a:prstGeom>
          <a:noFill/>
        </p:spPr>
        <p:txBody>
          <a:bodyPr wrap="square" rtlCol="0">
            <a:spAutoFit/>
          </a:bodyPr>
          <a:lstStyle/>
          <a:p>
            <a:pPr>
              <a:spcAft>
                <a:spcPts val="800"/>
              </a:spcAft>
            </a:pPr>
            <a:r>
              <a:rPr lang="de-DE" sz="2000" dirty="0"/>
              <a:t>Speicher bei Dienstleister</a:t>
            </a:r>
          </a:p>
          <a:p>
            <a:pPr marL="285750" indent="-285750">
              <a:spcAft>
                <a:spcPts val="600"/>
              </a:spcAft>
              <a:buFont typeface="Arial" panose="020B0604020202020204" pitchFamily="34" charset="0"/>
              <a:buChar char="•"/>
            </a:pPr>
            <a:r>
              <a:rPr lang="de-DE" dirty="0"/>
              <a:t>Monatliche Kosten</a:t>
            </a:r>
          </a:p>
          <a:p>
            <a:pPr marL="285750" indent="-285750">
              <a:spcAft>
                <a:spcPts val="600"/>
              </a:spcAft>
              <a:buFont typeface="Arial" panose="020B0604020202020204" pitchFamily="34" charset="0"/>
              <a:buChar char="•"/>
            </a:pPr>
            <a:r>
              <a:rPr lang="de-DE" dirty="0"/>
              <a:t>Sichere Verbindung durch Dienstleister</a:t>
            </a:r>
          </a:p>
          <a:p>
            <a:pPr marL="285750" indent="-285750">
              <a:spcAft>
                <a:spcPts val="600"/>
              </a:spcAft>
              <a:buFont typeface="Arial" panose="020B0604020202020204" pitchFamily="34" charset="0"/>
              <a:buChar char="•"/>
            </a:pPr>
            <a:r>
              <a:rPr lang="de-DE" dirty="0"/>
              <a:t>Sicherheit durch TOM</a:t>
            </a:r>
          </a:p>
        </p:txBody>
      </p:sp>
    </p:spTree>
    <p:extLst>
      <p:ext uri="{BB962C8B-B14F-4D97-AF65-F5344CB8AC3E}">
        <p14:creationId xmlns:p14="http://schemas.microsoft.com/office/powerpoint/2010/main" val="42436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23EAE-4169-46BC-9239-9FE399311D1E}"/>
              </a:ext>
            </a:extLst>
          </p:cNvPr>
          <p:cNvSpPr>
            <a:spLocks noGrp="1"/>
          </p:cNvSpPr>
          <p:nvPr>
            <p:ph type="title"/>
          </p:nvPr>
        </p:nvSpPr>
        <p:spPr/>
        <p:txBody>
          <a:bodyPr/>
          <a:lstStyle/>
          <a:p>
            <a:r>
              <a:rPr lang="de-DE" dirty="0"/>
              <a:t>TOM</a:t>
            </a:r>
            <a:endParaRPr lang="en-DE" dirty="0"/>
          </a:p>
        </p:txBody>
      </p:sp>
      <p:sp>
        <p:nvSpPr>
          <p:cNvPr id="3" name="Textfeld 2">
            <a:extLst>
              <a:ext uri="{FF2B5EF4-FFF2-40B4-BE49-F238E27FC236}">
                <a16:creationId xmlns:a16="http://schemas.microsoft.com/office/drawing/2014/main" id="{19F8D3D0-052E-4AC6-8851-C3B2DDC9E66A}"/>
              </a:ext>
            </a:extLst>
          </p:cNvPr>
          <p:cNvSpPr txBox="1"/>
          <p:nvPr/>
        </p:nvSpPr>
        <p:spPr>
          <a:xfrm>
            <a:off x="362311" y="1877568"/>
            <a:ext cx="11308080" cy="2215991"/>
          </a:xfrm>
          <a:prstGeom prst="rect">
            <a:avLst/>
          </a:prstGeom>
          <a:noFill/>
        </p:spPr>
        <p:txBody>
          <a:bodyPr wrap="square" rtlCol="0">
            <a:spAutoFit/>
          </a:bodyPr>
          <a:lstStyle/>
          <a:p>
            <a:pPr>
              <a:spcBef>
                <a:spcPts val="600"/>
              </a:spcBef>
              <a:spcAft>
                <a:spcPts val="600"/>
              </a:spcAft>
            </a:pPr>
            <a:r>
              <a:rPr lang="de-DE" dirty="0"/>
              <a:t>TOM sind die technisch organisatorischen Maßnahmen zum Datenschutz lt. DSGVO</a:t>
            </a:r>
          </a:p>
          <a:p>
            <a:pPr>
              <a:spcBef>
                <a:spcPts val="600"/>
              </a:spcBef>
              <a:spcAft>
                <a:spcPts val="600"/>
              </a:spcAft>
            </a:pPr>
            <a:r>
              <a:rPr lang="de-DE" dirty="0"/>
              <a:t>Diese sind sowohl bei der Speicherung von personenbezogenen Daten zu Hause oder bei einem Dienstleister zu achten.</a:t>
            </a:r>
          </a:p>
          <a:p>
            <a:pPr>
              <a:spcBef>
                <a:spcPts val="600"/>
              </a:spcBef>
              <a:spcAft>
                <a:spcPts val="600"/>
              </a:spcAft>
            </a:pPr>
            <a:r>
              <a:rPr lang="de-DE" dirty="0"/>
              <a:t>Bei der Speicherung zu Hause (lokal) sind diese vom Verein zu dokumentieren.</a:t>
            </a:r>
          </a:p>
          <a:p>
            <a:pPr>
              <a:spcBef>
                <a:spcPts val="600"/>
              </a:spcBef>
              <a:spcAft>
                <a:spcPts val="600"/>
              </a:spcAft>
            </a:pPr>
            <a:r>
              <a:rPr lang="de-DE" dirty="0"/>
              <a:t>Bei der Speicherung bei einem Dienstleister ist bei Vertragsabschluss darauf zu achten, dass dieser die Einhaltung der </a:t>
            </a:r>
            <a:r>
              <a:rPr lang="de-DE" dirty="0" err="1"/>
              <a:t>TOM‘s</a:t>
            </a:r>
            <a:r>
              <a:rPr lang="de-DE" dirty="0"/>
              <a:t> zusichert.</a:t>
            </a:r>
          </a:p>
        </p:txBody>
      </p:sp>
    </p:spTree>
    <p:extLst>
      <p:ext uri="{BB962C8B-B14F-4D97-AF65-F5344CB8AC3E}">
        <p14:creationId xmlns:p14="http://schemas.microsoft.com/office/powerpoint/2010/main" val="33341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1ECBD-4359-44CA-AF36-7228296AE3E6}"/>
              </a:ext>
            </a:extLst>
          </p:cNvPr>
          <p:cNvSpPr>
            <a:spLocks noGrp="1"/>
          </p:cNvSpPr>
          <p:nvPr>
            <p:ph type="title"/>
          </p:nvPr>
        </p:nvSpPr>
        <p:spPr/>
        <p:txBody>
          <a:bodyPr/>
          <a:lstStyle/>
          <a:p>
            <a:r>
              <a:rPr lang="de-DE" dirty="0"/>
              <a:t>Zentrale Datenspeicherung</a:t>
            </a:r>
            <a:endParaRPr lang="en-DE" dirty="0"/>
          </a:p>
        </p:txBody>
      </p:sp>
      <p:sp>
        <p:nvSpPr>
          <p:cNvPr id="5" name="Textfeld 4">
            <a:extLst>
              <a:ext uri="{FF2B5EF4-FFF2-40B4-BE49-F238E27FC236}">
                <a16:creationId xmlns:a16="http://schemas.microsoft.com/office/drawing/2014/main" id="{57F9855D-8D36-43BC-8D05-E61E64A160F3}"/>
              </a:ext>
            </a:extLst>
          </p:cNvPr>
          <p:cNvSpPr txBox="1"/>
          <p:nvPr/>
        </p:nvSpPr>
        <p:spPr>
          <a:xfrm>
            <a:off x="464948" y="1921790"/>
            <a:ext cx="4917177" cy="4950073"/>
          </a:xfrm>
          <a:prstGeom prst="rect">
            <a:avLst/>
          </a:prstGeom>
          <a:noFill/>
        </p:spPr>
        <p:txBody>
          <a:bodyPr wrap="square" rtlCol="0">
            <a:spAutoFit/>
          </a:bodyPr>
          <a:lstStyle/>
          <a:p>
            <a:pPr>
              <a:spcAft>
                <a:spcPts val="800"/>
              </a:spcAft>
            </a:pPr>
            <a:r>
              <a:rPr lang="de-DE" sz="2000" dirty="0"/>
              <a:t>Eigener Speicher z. B. Server oder NAS</a:t>
            </a:r>
          </a:p>
          <a:p>
            <a:pPr marL="285750" indent="-285750">
              <a:spcAft>
                <a:spcPts val="600"/>
              </a:spcAft>
              <a:buFont typeface="Arial" panose="020B0604020202020204" pitchFamily="34" charset="0"/>
              <a:buChar char="•"/>
            </a:pPr>
            <a:r>
              <a:rPr lang="de-DE" dirty="0"/>
              <a:t>Einmalige Anschaffung</a:t>
            </a:r>
          </a:p>
          <a:p>
            <a:pPr marL="285750" indent="-285750">
              <a:spcAft>
                <a:spcPts val="600"/>
              </a:spcAft>
              <a:buFont typeface="Arial" panose="020B0604020202020204" pitchFamily="34" charset="0"/>
              <a:buChar char="•"/>
            </a:pPr>
            <a:r>
              <a:rPr lang="de-DE" dirty="0"/>
              <a:t>Eigene Sicherung der Verbindung</a:t>
            </a:r>
          </a:p>
          <a:p>
            <a:pPr marL="285750" indent="-285750">
              <a:spcAft>
                <a:spcPts val="600"/>
              </a:spcAft>
              <a:buFont typeface="Arial" panose="020B0604020202020204" pitchFamily="34" charset="0"/>
              <a:buChar char="•"/>
            </a:pPr>
            <a:r>
              <a:rPr lang="de-DE" dirty="0"/>
              <a:t>Sicherheit selbstverantwortlich</a:t>
            </a:r>
          </a:p>
          <a:p>
            <a:pPr marL="285750" indent="-285750">
              <a:spcAft>
                <a:spcPts val="600"/>
              </a:spcAft>
              <a:buFont typeface="Arial" panose="020B0604020202020204" pitchFamily="34" charset="0"/>
              <a:buChar char="•"/>
            </a:pPr>
            <a:r>
              <a:rPr lang="de-DE" dirty="0"/>
              <a:t>Benutzerverwaltung einstellbar</a:t>
            </a:r>
          </a:p>
          <a:p>
            <a:pPr marL="285750" indent="-285750">
              <a:spcAft>
                <a:spcPts val="600"/>
              </a:spcAft>
              <a:buFont typeface="Arial" panose="020B0604020202020204" pitchFamily="34" charset="0"/>
              <a:buChar char="•"/>
            </a:pPr>
            <a:r>
              <a:rPr lang="de-DE" dirty="0"/>
              <a:t>Datensicherung selbstverantwortlich</a:t>
            </a:r>
          </a:p>
          <a:p>
            <a:pPr marL="285750" indent="-285750">
              <a:spcAft>
                <a:spcPts val="600"/>
              </a:spcAft>
              <a:buFont typeface="Arial" panose="020B0604020202020204" pitchFamily="34" charset="0"/>
              <a:buChar char="•"/>
            </a:pPr>
            <a:r>
              <a:rPr lang="de-DE" dirty="0"/>
              <a:t>Überwachung selbstverantwortlich</a:t>
            </a:r>
          </a:p>
          <a:p>
            <a:pPr marL="285750" indent="-285750">
              <a:spcAft>
                <a:spcPts val="600"/>
              </a:spcAft>
              <a:buFont typeface="Arial" panose="020B0604020202020204" pitchFamily="34" charset="0"/>
              <a:buChar char="•"/>
            </a:pPr>
            <a:r>
              <a:rPr lang="de-DE" dirty="0"/>
              <a:t>Zugangskontrolle selbstverantwortlich</a:t>
            </a:r>
          </a:p>
          <a:p>
            <a:pPr marL="285750" indent="-285750">
              <a:spcAft>
                <a:spcPts val="600"/>
              </a:spcAft>
              <a:buFont typeface="Arial" panose="020B0604020202020204" pitchFamily="34" charset="0"/>
              <a:buChar char="•"/>
            </a:pPr>
            <a:r>
              <a:rPr lang="de-DE" dirty="0"/>
              <a:t>Trennung von Vereinen nicht möglich</a:t>
            </a:r>
          </a:p>
          <a:p>
            <a:pPr marL="285750" indent="-285750">
              <a:spcAft>
                <a:spcPts val="600"/>
              </a:spcAft>
              <a:buFont typeface="Arial" panose="020B0604020202020204" pitchFamily="34" charset="0"/>
              <a:buChar char="•"/>
            </a:pPr>
            <a:r>
              <a:rPr lang="de-DE" dirty="0"/>
              <a:t>Logbucherstellung schwierig</a:t>
            </a:r>
          </a:p>
          <a:p>
            <a:pPr marL="285750" indent="-285750">
              <a:spcAft>
                <a:spcPts val="600"/>
              </a:spcAft>
              <a:buFont typeface="Arial" panose="020B0604020202020204" pitchFamily="34" charset="0"/>
              <a:buChar char="•"/>
            </a:pPr>
            <a:r>
              <a:rPr lang="de-DE" dirty="0"/>
              <a:t>Zugangskontrolle zu Hause oder im Vereinsheim schwer und teuer</a:t>
            </a:r>
          </a:p>
          <a:p>
            <a:pPr marL="285750" indent="-285750">
              <a:spcAft>
                <a:spcPts val="600"/>
              </a:spcAft>
              <a:buFont typeface="Arial" panose="020B0604020202020204" pitchFamily="34" charset="0"/>
              <a:buChar char="•"/>
            </a:pPr>
            <a:r>
              <a:rPr lang="de-DE" dirty="0"/>
              <a:t>Strombedarf</a:t>
            </a:r>
          </a:p>
          <a:p>
            <a:pPr marL="285750" indent="-285750">
              <a:spcAft>
                <a:spcPts val="600"/>
              </a:spcAft>
              <a:buFont typeface="Arial" panose="020B0604020202020204" pitchFamily="34" charset="0"/>
              <a:buChar char="•"/>
            </a:pPr>
            <a:endParaRPr lang="en-DE" dirty="0"/>
          </a:p>
        </p:txBody>
      </p:sp>
      <p:sp>
        <p:nvSpPr>
          <p:cNvPr id="7" name="Textfeld 6">
            <a:extLst>
              <a:ext uri="{FF2B5EF4-FFF2-40B4-BE49-F238E27FC236}">
                <a16:creationId xmlns:a16="http://schemas.microsoft.com/office/drawing/2014/main" id="{A184702F-0E5A-494E-80D7-F1AE66FE7F8F}"/>
              </a:ext>
            </a:extLst>
          </p:cNvPr>
          <p:cNvSpPr txBox="1"/>
          <p:nvPr/>
        </p:nvSpPr>
        <p:spPr>
          <a:xfrm>
            <a:off x="5631051" y="1910166"/>
            <a:ext cx="4796726" cy="4319131"/>
          </a:xfrm>
          <a:prstGeom prst="rect">
            <a:avLst/>
          </a:prstGeom>
          <a:noFill/>
        </p:spPr>
        <p:txBody>
          <a:bodyPr wrap="square" rtlCol="0">
            <a:spAutoFit/>
          </a:bodyPr>
          <a:lstStyle/>
          <a:p>
            <a:pPr>
              <a:spcAft>
                <a:spcPts val="800"/>
              </a:spcAft>
            </a:pPr>
            <a:r>
              <a:rPr lang="de-DE" sz="2000" dirty="0"/>
              <a:t>Speicher bei Dienstleister</a:t>
            </a:r>
          </a:p>
          <a:p>
            <a:pPr marL="285750" indent="-285750">
              <a:spcAft>
                <a:spcPts val="600"/>
              </a:spcAft>
              <a:buFont typeface="Arial" panose="020B0604020202020204" pitchFamily="34" charset="0"/>
              <a:buChar char="•"/>
            </a:pPr>
            <a:r>
              <a:rPr lang="de-DE" dirty="0"/>
              <a:t>Monatliche Kosten</a:t>
            </a:r>
          </a:p>
          <a:p>
            <a:pPr marL="285750" indent="-285750">
              <a:spcAft>
                <a:spcPts val="600"/>
              </a:spcAft>
              <a:buFont typeface="Arial" panose="020B0604020202020204" pitchFamily="34" charset="0"/>
              <a:buChar char="•"/>
            </a:pPr>
            <a:r>
              <a:rPr lang="de-DE" dirty="0"/>
              <a:t>Sichere Verbindung durch Dienstleister</a:t>
            </a:r>
          </a:p>
          <a:p>
            <a:pPr marL="285750" indent="-285750">
              <a:spcAft>
                <a:spcPts val="600"/>
              </a:spcAft>
              <a:buFont typeface="Arial" panose="020B0604020202020204" pitchFamily="34" charset="0"/>
              <a:buChar char="•"/>
            </a:pPr>
            <a:r>
              <a:rPr lang="de-DE" dirty="0"/>
              <a:t>Sicherheit durch TOM</a:t>
            </a:r>
          </a:p>
          <a:p>
            <a:pPr marL="285750" indent="-285750">
              <a:spcAft>
                <a:spcPts val="600"/>
              </a:spcAft>
              <a:buFont typeface="Arial" panose="020B0604020202020204" pitchFamily="34" charset="0"/>
              <a:buChar char="•"/>
            </a:pPr>
            <a:r>
              <a:rPr lang="de-DE" dirty="0"/>
              <a:t>Benutzerverwaltung durch TOM</a:t>
            </a:r>
          </a:p>
          <a:p>
            <a:pPr marL="285750" indent="-285750">
              <a:spcAft>
                <a:spcPts val="600"/>
              </a:spcAft>
              <a:buFont typeface="Arial" panose="020B0604020202020204" pitchFamily="34" charset="0"/>
              <a:buChar char="•"/>
            </a:pPr>
            <a:r>
              <a:rPr lang="de-DE" dirty="0"/>
              <a:t>Datensicherung durch TOM</a:t>
            </a:r>
          </a:p>
          <a:p>
            <a:pPr marL="285750" indent="-285750">
              <a:spcAft>
                <a:spcPts val="600"/>
              </a:spcAft>
              <a:buFont typeface="Arial" panose="020B0604020202020204" pitchFamily="34" charset="0"/>
              <a:buChar char="•"/>
            </a:pPr>
            <a:r>
              <a:rPr lang="de-DE" dirty="0"/>
              <a:t>Überwachung durch TOM</a:t>
            </a:r>
          </a:p>
          <a:p>
            <a:pPr marL="285750" indent="-285750">
              <a:spcAft>
                <a:spcPts val="600"/>
              </a:spcAft>
              <a:buFont typeface="Arial" panose="020B0604020202020204" pitchFamily="34" charset="0"/>
              <a:buChar char="•"/>
            </a:pPr>
            <a:r>
              <a:rPr lang="de-DE" dirty="0"/>
              <a:t>Zugangskontrolle durch TOM</a:t>
            </a:r>
          </a:p>
          <a:p>
            <a:pPr marL="285750" indent="-285750">
              <a:spcAft>
                <a:spcPts val="600"/>
              </a:spcAft>
              <a:buFont typeface="Arial" panose="020B0604020202020204" pitchFamily="34" charset="0"/>
              <a:buChar char="•"/>
            </a:pPr>
            <a:r>
              <a:rPr lang="de-DE" dirty="0"/>
              <a:t>Trennung von Vereinen möglich</a:t>
            </a:r>
          </a:p>
          <a:p>
            <a:pPr marL="285750" indent="-285750">
              <a:spcAft>
                <a:spcPts val="600"/>
              </a:spcAft>
              <a:buFont typeface="Arial" panose="020B0604020202020204" pitchFamily="34" charset="0"/>
              <a:buChar char="•"/>
            </a:pPr>
            <a:r>
              <a:rPr lang="de-DE" dirty="0"/>
              <a:t>Logbucherstellung durch TOM</a:t>
            </a:r>
          </a:p>
          <a:p>
            <a:pPr marL="285750" indent="-285750">
              <a:spcAft>
                <a:spcPts val="600"/>
              </a:spcAft>
              <a:buFont typeface="Arial" panose="020B0604020202020204" pitchFamily="34" charset="0"/>
              <a:buChar char="•"/>
            </a:pPr>
            <a:r>
              <a:rPr lang="de-DE" dirty="0"/>
              <a:t>Zugangskontrolle durch TOM</a:t>
            </a:r>
          </a:p>
          <a:p>
            <a:pPr marL="285750" indent="-285750">
              <a:spcAft>
                <a:spcPts val="600"/>
              </a:spcAft>
              <a:buFont typeface="Arial" panose="020B0604020202020204" pitchFamily="34" charset="0"/>
              <a:buChar char="•"/>
            </a:pPr>
            <a:r>
              <a:rPr lang="de-DE" dirty="0"/>
              <a:t>Kein Strombedarf</a:t>
            </a:r>
          </a:p>
        </p:txBody>
      </p:sp>
    </p:spTree>
    <p:extLst>
      <p:ext uri="{BB962C8B-B14F-4D97-AF65-F5344CB8AC3E}">
        <p14:creationId xmlns:p14="http://schemas.microsoft.com/office/powerpoint/2010/main" val="13743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A1B77-640E-4EA5-8218-4E777AF5AD2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212CAFF-A4DE-4CFB-9219-08D902200D54}"/>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9937C202-C8A1-44BF-A449-310C595A2ED5}"/>
              </a:ext>
            </a:extLst>
          </p:cNvPr>
          <p:cNvPicPr>
            <a:picLocks noChangeAspect="1"/>
          </p:cNvPicPr>
          <p:nvPr/>
        </p:nvPicPr>
        <p:blipFill>
          <a:blip r:embed="rId2"/>
          <a:stretch>
            <a:fillRect/>
          </a:stretch>
        </p:blipFill>
        <p:spPr>
          <a:xfrm>
            <a:off x="-1" y="-1"/>
            <a:ext cx="12192001" cy="6852817"/>
          </a:xfrm>
          <a:prstGeom prst="rect">
            <a:avLst/>
          </a:prstGeom>
        </p:spPr>
      </p:pic>
    </p:spTree>
    <p:extLst>
      <p:ext uri="{BB962C8B-B14F-4D97-AF65-F5344CB8AC3E}">
        <p14:creationId xmlns:p14="http://schemas.microsoft.com/office/powerpoint/2010/main" val="1887812608"/>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TM02900771[[fn=Segment]]</Template>
  <TotalTime>0</TotalTime>
  <Words>2974</Words>
  <Application>Microsoft Office PowerPoint</Application>
  <PresentationFormat>Breitbild</PresentationFormat>
  <Paragraphs>306</Paragraphs>
  <Slides>37</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Calibri</vt:lpstr>
      <vt:lpstr>Century Gothic</vt:lpstr>
      <vt:lpstr>Open Sans</vt:lpstr>
      <vt:lpstr>Open Sans Light</vt:lpstr>
      <vt:lpstr>Wingdings 3</vt:lpstr>
      <vt:lpstr>Segment</vt:lpstr>
      <vt:lpstr>PowerPoint-Präsentation</vt:lpstr>
      <vt:lpstr>Einleitung</vt:lpstr>
      <vt:lpstr>Themen</vt:lpstr>
      <vt:lpstr>Speicher = Speicher?</vt:lpstr>
      <vt:lpstr>Speicher = Speicher?</vt:lpstr>
      <vt:lpstr>Zentrale Datenspeicherung</vt:lpstr>
      <vt:lpstr>TOM</vt:lpstr>
      <vt:lpstr>Zentrale Datenspeicherung</vt:lpstr>
      <vt:lpstr>PowerPoint-Präsentation</vt:lpstr>
      <vt:lpstr>PowerPoint-Präsentation</vt:lpstr>
      <vt:lpstr>Fazit Speicher</vt:lpstr>
      <vt:lpstr>Mitgliederverwaltung</vt:lpstr>
      <vt:lpstr>Gestern und Heute</vt:lpstr>
      <vt:lpstr>Fazit Mitgliederverwaltung</vt:lpstr>
      <vt:lpstr>Finanzen</vt:lpstr>
      <vt:lpstr>Gestern und Heute</vt:lpstr>
      <vt:lpstr>Fazit Finanzen</vt:lpstr>
      <vt:lpstr>Lösungsvorschläge</vt:lpstr>
      <vt:lpstr>Kommunikation</vt:lpstr>
      <vt:lpstr>Anforderungen an Medium</vt:lpstr>
      <vt:lpstr>Neue Medien</vt:lpstr>
      <vt:lpstr>WhatsApp / Signal</vt:lpstr>
      <vt:lpstr>Threema</vt:lpstr>
      <vt:lpstr>Vereins-App</vt:lpstr>
      <vt:lpstr>Soziale Netzwerke</vt:lpstr>
      <vt:lpstr>SMS Kurznachrichten</vt:lpstr>
      <vt:lpstr>Email</vt:lpstr>
      <vt:lpstr>Lettershop</vt:lpstr>
      <vt:lpstr>Fazit Kommunikation</vt:lpstr>
      <vt:lpstr>spezifische Komponenten</vt:lpstr>
      <vt:lpstr>Die Internetseite des Vereins</vt:lpstr>
      <vt:lpstr>Ziele einer Vereinsseite</vt:lpstr>
      <vt:lpstr>Voraussetzungen  Internetseite</vt:lpstr>
      <vt:lpstr>Lösungsvorschläge</vt:lpstr>
      <vt:lpstr>Fazit Internetseite</vt:lpstr>
      <vt:lpstr>Voraussetzungen für den  Erfolg</vt:lpstr>
      <vt:lpstr>Resümee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SPERL</dc:creator>
  <cp:lastModifiedBy>CHRISTOPH SPERL</cp:lastModifiedBy>
  <cp:revision>29</cp:revision>
  <cp:lastPrinted>2021-09-15T06:04:11Z</cp:lastPrinted>
  <dcterms:created xsi:type="dcterms:W3CDTF">2021-06-21T10:20:45Z</dcterms:created>
  <dcterms:modified xsi:type="dcterms:W3CDTF">2021-09-23T12:10:21Z</dcterms:modified>
</cp:coreProperties>
</file>