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3" r:id="rId4"/>
    <p:sldId id="258" r:id="rId5"/>
    <p:sldId id="259" r:id="rId6"/>
    <p:sldId id="261" r:id="rId7"/>
    <p:sldId id="260" r:id="rId8"/>
    <p:sldId id="263" r:id="rId9"/>
    <p:sldId id="264" r:id="rId10"/>
    <p:sldId id="265" r:id="rId11"/>
    <p:sldId id="272" r:id="rId12"/>
    <p:sldId id="276" r:id="rId13"/>
    <p:sldId id="273" r:id="rId14"/>
    <p:sldId id="277" r:id="rId15"/>
    <p:sldId id="274" r:id="rId16"/>
    <p:sldId id="278" r:id="rId17"/>
    <p:sldId id="275" r:id="rId18"/>
    <p:sldId id="279" r:id="rId19"/>
    <p:sldId id="281" r:id="rId20"/>
    <p:sldId id="271" r:id="rId21"/>
    <p:sldId id="280" r:id="rId22"/>
    <p:sldId id="270" r:id="rId23"/>
    <p:sldId id="269" r:id="rId24"/>
    <p:sldId id="282" r:id="rId25"/>
    <p:sldId id="262" r:id="rId26"/>
  </p:sldIdLst>
  <p:sldSz cx="12192000" cy="6858000"/>
  <p:notesSz cx="6794500" cy="9982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53"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F13"/>
    <a:srgbClr val="84B4EA"/>
    <a:srgbClr val="ED7D31"/>
    <a:srgbClr val="5199CC"/>
    <a:srgbClr val="0F70B8"/>
    <a:srgbClr val="575656"/>
    <a:srgbClr val="5B5959"/>
    <a:srgbClr val="464444"/>
    <a:srgbClr val="312F2F"/>
    <a:srgbClr val="6C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1" autoAdjust="0"/>
    <p:restoredTop sz="75616" autoAdjust="0"/>
  </p:normalViewPr>
  <p:slideViewPr>
    <p:cSldViewPr snapToGrid="0">
      <p:cViewPr varScale="1">
        <p:scale>
          <a:sx n="107" d="100"/>
          <a:sy n="107" d="100"/>
        </p:scale>
        <p:origin x="114" y="378"/>
      </p:cViewPr>
      <p:guideLst>
        <p:guide pos="3840"/>
        <p:guide pos="3953"/>
        <p:guide orient="horz" pos="2160"/>
      </p:guideLst>
    </p:cSldViewPr>
  </p:slideViewPr>
  <p:outlineViewPr>
    <p:cViewPr>
      <p:scale>
        <a:sx n="33" d="100"/>
        <a:sy n="33" d="100"/>
      </p:scale>
      <p:origin x="0" y="-10098"/>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perl" userId="4af139c36cd33df3" providerId="LiveId" clId="{DB05BB8B-570D-47FF-9441-4874F2DD7FF1}"/>
    <pc:docChg chg="undo redo custSel addSld delSld modSld sldOrd modMainMaster">
      <pc:chgData name="Christoph Sperl" userId="4af139c36cd33df3" providerId="LiveId" clId="{DB05BB8B-570D-47FF-9441-4874F2DD7FF1}" dt="2020-11-19T16:15:11.168" v="13283" actId="14100"/>
      <pc:docMkLst>
        <pc:docMk/>
      </pc:docMkLst>
      <pc:sldChg chg="modSp">
        <pc:chgData name="Christoph Sperl" userId="4af139c36cd33df3" providerId="LiveId" clId="{DB05BB8B-570D-47FF-9441-4874F2DD7FF1}" dt="2020-11-17T08:42:57.437" v="104" actId="20577"/>
        <pc:sldMkLst>
          <pc:docMk/>
          <pc:sldMk cId="4263856224" sldId="256"/>
        </pc:sldMkLst>
        <pc:spChg chg="mod">
          <ac:chgData name="Christoph Sperl" userId="4af139c36cd33df3" providerId="LiveId" clId="{DB05BB8B-570D-47FF-9441-4874F2DD7FF1}" dt="2020-11-17T08:42:57.437" v="104" actId="20577"/>
          <ac:spMkLst>
            <pc:docMk/>
            <pc:sldMk cId="4263856224" sldId="256"/>
            <ac:spMk id="7" creationId="{BEC04877-8CD7-42F7-85BB-CEEA585ABD2D}"/>
          </ac:spMkLst>
        </pc:spChg>
      </pc:sldChg>
      <pc:sldChg chg="modSp modAnim">
        <pc:chgData name="Christoph Sperl" userId="4af139c36cd33df3" providerId="LiveId" clId="{DB05BB8B-570D-47FF-9441-4874F2DD7FF1}" dt="2020-11-19T15:29:55.026" v="12618" actId="20577"/>
        <pc:sldMkLst>
          <pc:docMk/>
          <pc:sldMk cId="693922425" sldId="257"/>
        </pc:sldMkLst>
        <pc:spChg chg="mod">
          <ac:chgData name="Christoph Sperl" userId="4af139c36cd33df3" providerId="LiveId" clId="{DB05BB8B-570D-47FF-9441-4874F2DD7FF1}" dt="2020-11-19T15:29:55.026" v="12618" actId="20577"/>
          <ac:spMkLst>
            <pc:docMk/>
            <pc:sldMk cId="693922425" sldId="257"/>
            <ac:spMk id="3" creationId="{3C4B8E51-997A-4194-BB2D-B29977817279}"/>
          </ac:spMkLst>
        </pc:spChg>
      </pc:sldChg>
      <pc:sldChg chg="modSp add modAnim modNotesTx">
        <pc:chgData name="Christoph Sperl" userId="4af139c36cd33df3" providerId="LiveId" clId="{DB05BB8B-570D-47FF-9441-4874F2DD7FF1}" dt="2020-11-19T15:52:07.341" v="13213" actId="14100"/>
        <pc:sldMkLst>
          <pc:docMk/>
          <pc:sldMk cId="1216234819" sldId="258"/>
        </pc:sldMkLst>
        <pc:spChg chg="mod">
          <ac:chgData name="Christoph Sperl" userId="4af139c36cd33df3" providerId="LiveId" clId="{DB05BB8B-570D-47FF-9441-4874F2DD7FF1}" dt="2020-11-17T08:55:41.988" v="223" actId="20577"/>
          <ac:spMkLst>
            <pc:docMk/>
            <pc:sldMk cId="1216234819" sldId="258"/>
            <ac:spMk id="2" creationId="{84480FE6-C495-414D-8F95-0B090A31E107}"/>
          </ac:spMkLst>
        </pc:spChg>
        <pc:spChg chg="mod">
          <ac:chgData name="Christoph Sperl" userId="4af139c36cd33df3" providerId="LiveId" clId="{DB05BB8B-570D-47FF-9441-4874F2DD7FF1}" dt="2020-11-19T15:52:07.341" v="13213" actId="14100"/>
          <ac:spMkLst>
            <pc:docMk/>
            <pc:sldMk cId="1216234819" sldId="258"/>
            <ac:spMk id="3" creationId="{9DB536CD-856E-4E36-BA49-6E8C038608C2}"/>
          </ac:spMkLst>
        </pc:spChg>
      </pc:sldChg>
      <pc:sldChg chg="modSp add modAnim">
        <pc:chgData name="Christoph Sperl" userId="4af139c36cd33df3" providerId="LiveId" clId="{DB05BB8B-570D-47FF-9441-4874F2DD7FF1}" dt="2020-11-19T15:22:59.327" v="12598"/>
        <pc:sldMkLst>
          <pc:docMk/>
          <pc:sldMk cId="4290338835" sldId="259"/>
        </pc:sldMkLst>
        <pc:spChg chg="mod">
          <ac:chgData name="Christoph Sperl" userId="4af139c36cd33df3" providerId="LiveId" clId="{DB05BB8B-570D-47FF-9441-4874F2DD7FF1}" dt="2020-11-17T10:25:34.200" v="2666" actId="255"/>
          <ac:spMkLst>
            <pc:docMk/>
            <pc:sldMk cId="4290338835" sldId="259"/>
            <ac:spMk id="2" creationId="{28A18626-73ED-424A-8EB6-0AAFAB4AC247}"/>
          </ac:spMkLst>
        </pc:spChg>
        <pc:spChg chg="mod">
          <ac:chgData name="Christoph Sperl" userId="4af139c36cd33df3" providerId="LiveId" clId="{DB05BB8B-570D-47FF-9441-4874F2DD7FF1}" dt="2020-11-18T07:08:25.932" v="12414" actId="20577"/>
          <ac:spMkLst>
            <pc:docMk/>
            <pc:sldMk cId="4290338835" sldId="259"/>
            <ac:spMk id="3" creationId="{AEF1955B-3FAC-4975-B55B-A68F1ADD5424}"/>
          </ac:spMkLst>
        </pc:spChg>
      </pc:sldChg>
      <pc:sldChg chg="modSp add modAnim">
        <pc:chgData name="Christoph Sperl" userId="4af139c36cd33df3" providerId="LiveId" clId="{DB05BB8B-570D-47FF-9441-4874F2DD7FF1}" dt="2020-11-19T15:22:48.059" v="12596"/>
        <pc:sldMkLst>
          <pc:docMk/>
          <pc:sldMk cId="2148165909" sldId="260"/>
        </pc:sldMkLst>
        <pc:spChg chg="mod">
          <ac:chgData name="Christoph Sperl" userId="4af139c36cd33df3" providerId="LiveId" clId="{DB05BB8B-570D-47FF-9441-4874F2DD7FF1}" dt="2020-11-17T09:35:19.920" v="1666" actId="20577"/>
          <ac:spMkLst>
            <pc:docMk/>
            <pc:sldMk cId="2148165909" sldId="260"/>
            <ac:spMk id="2" creationId="{577988CE-B26A-4572-B0CE-9E694BC708BA}"/>
          </ac:spMkLst>
        </pc:spChg>
        <pc:spChg chg="mod">
          <ac:chgData name="Christoph Sperl" userId="4af139c36cd33df3" providerId="LiveId" clId="{DB05BB8B-570D-47FF-9441-4874F2DD7FF1}" dt="2020-11-18T07:08:43.853" v="12416" actId="20577"/>
          <ac:spMkLst>
            <pc:docMk/>
            <pc:sldMk cId="2148165909" sldId="260"/>
            <ac:spMk id="3" creationId="{5A448F0E-232D-4CDE-B176-7CA45770618A}"/>
          </ac:spMkLst>
        </pc:spChg>
      </pc:sldChg>
      <pc:sldChg chg="modSp add modAnim">
        <pc:chgData name="Christoph Sperl" userId="4af139c36cd33df3" providerId="LiveId" clId="{DB05BB8B-570D-47FF-9441-4874F2DD7FF1}" dt="2020-11-19T15:22:53.977" v="12597"/>
        <pc:sldMkLst>
          <pc:docMk/>
          <pc:sldMk cId="3462228006" sldId="261"/>
        </pc:sldMkLst>
        <pc:spChg chg="mod">
          <ac:chgData name="Christoph Sperl" userId="4af139c36cd33df3" providerId="LiveId" clId="{DB05BB8B-570D-47FF-9441-4874F2DD7FF1}" dt="2020-11-18T07:08:36.376" v="12415" actId="20577"/>
          <ac:spMkLst>
            <pc:docMk/>
            <pc:sldMk cId="3462228006" sldId="261"/>
            <ac:spMk id="2" creationId="{C0A18092-12CB-4F89-A8D0-CF2061272D8C}"/>
          </ac:spMkLst>
        </pc:spChg>
        <pc:spChg chg="mod">
          <ac:chgData name="Christoph Sperl" userId="4af139c36cd33df3" providerId="LiveId" clId="{DB05BB8B-570D-47FF-9441-4874F2DD7FF1}" dt="2020-11-17T10:31:03.196" v="3101" actId="20577"/>
          <ac:spMkLst>
            <pc:docMk/>
            <pc:sldMk cId="3462228006" sldId="261"/>
            <ac:spMk id="3" creationId="{D96D7B2A-2698-4732-BFB7-A112938B4568}"/>
          </ac:spMkLst>
        </pc:spChg>
      </pc:sldChg>
      <pc:sldChg chg="modSp add modAnim">
        <pc:chgData name="Christoph Sperl" userId="4af139c36cd33df3" providerId="LiveId" clId="{DB05BB8B-570D-47FF-9441-4874F2DD7FF1}" dt="2020-11-19T15:21:05.266" v="12589"/>
        <pc:sldMkLst>
          <pc:docMk/>
          <pc:sldMk cId="2739270408" sldId="262"/>
        </pc:sldMkLst>
        <pc:spChg chg="mod">
          <ac:chgData name="Christoph Sperl" userId="4af139c36cd33df3" providerId="LiveId" clId="{DB05BB8B-570D-47FF-9441-4874F2DD7FF1}" dt="2020-11-17T10:32:21.675" v="3165" actId="20577"/>
          <ac:spMkLst>
            <pc:docMk/>
            <pc:sldMk cId="2739270408" sldId="262"/>
            <ac:spMk id="2" creationId="{85FDFD74-ED99-4B47-A717-72BB5991A68A}"/>
          </ac:spMkLst>
        </pc:spChg>
        <pc:spChg chg="mod">
          <ac:chgData name="Christoph Sperl" userId="4af139c36cd33df3" providerId="LiveId" clId="{DB05BB8B-570D-47FF-9441-4874F2DD7FF1}" dt="2020-11-18T07:12:06.964" v="12448" actId="20577"/>
          <ac:spMkLst>
            <pc:docMk/>
            <pc:sldMk cId="2739270408" sldId="262"/>
            <ac:spMk id="3" creationId="{E69591FF-FBBA-4E80-AFE3-8074F5206258}"/>
          </ac:spMkLst>
        </pc:spChg>
      </pc:sldChg>
      <pc:sldChg chg="addSp modSp add modAnim">
        <pc:chgData name="Christoph Sperl" userId="4af139c36cd33df3" providerId="LiveId" clId="{DB05BB8B-570D-47FF-9441-4874F2DD7FF1}" dt="2020-11-19T15:22:41.179" v="12595"/>
        <pc:sldMkLst>
          <pc:docMk/>
          <pc:sldMk cId="2392118272" sldId="263"/>
        </pc:sldMkLst>
        <pc:spChg chg="mod">
          <ac:chgData name="Christoph Sperl" userId="4af139c36cd33df3" providerId="LiveId" clId="{DB05BB8B-570D-47FF-9441-4874F2DD7FF1}" dt="2020-11-17T10:41:12.804" v="3961" actId="20577"/>
          <ac:spMkLst>
            <pc:docMk/>
            <pc:sldMk cId="2392118272" sldId="263"/>
            <ac:spMk id="2" creationId="{EF965470-2121-47AA-81C8-EA7CB75039E1}"/>
          </ac:spMkLst>
        </pc:spChg>
        <pc:spChg chg="mod">
          <ac:chgData name="Christoph Sperl" userId="4af139c36cd33df3" providerId="LiveId" clId="{DB05BB8B-570D-47FF-9441-4874F2DD7FF1}" dt="2020-11-18T07:09:02.617" v="12419" actId="20577"/>
          <ac:spMkLst>
            <pc:docMk/>
            <pc:sldMk cId="2392118272" sldId="263"/>
            <ac:spMk id="3" creationId="{38FBBC5E-DF33-4EF9-9A0C-62061AF16025}"/>
          </ac:spMkLst>
        </pc:spChg>
        <pc:spChg chg="add mod">
          <ac:chgData name="Christoph Sperl" userId="4af139c36cd33df3" providerId="LiveId" clId="{DB05BB8B-570D-47FF-9441-4874F2DD7FF1}" dt="2020-11-17T11:02:30" v="4621" actId="1076"/>
          <ac:spMkLst>
            <pc:docMk/>
            <pc:sldMk cId="2392118272" sldId="263"/>
            <ac:spMk id="4" creationId="{C2F2ACF1-34C8-4976-B16A-B6541A106BDF}"/>
          </ac:spMkLst>
        </pc:spChg>
      </pc:sldChg>
      <pc:sldChg chg="modSp add modAnim">
        <pc:chgData name="Christoph Sperl" userId="4af139c36cd33df3" providerId="LiveId" clId="{DB05BB8B-570D-47FF-9441-4874F2DD7FF1}" dt="2020-11-19T15:18:32.256" v="12462"/>
        <pc:sldMkLst>
          <pc:docMk/>
          <pc:sldMk cId="542480487" sldId="264"/>
        </pc:sldMkLst>
        <pc:spChg chg="mod">
          <ac:chgData name="Christoph Sperl" userId="4af139c36cd33df3" providerId="LiveId" clId="{DB05BB8B-570D-47FF-9441-4874F2DD7FF1}" dt="2020-11-17T10:39:02.637" v="3856" actId="20577"/>
          <ac:spMkLst>
            <pc:docMk/>
            <pc:sldMk cId="542480487" sldId="264"/>
            <ac:spMk id="2" creationId="{22BB7FD7-FE63-411C-BA13-229609BA3723}"/>
          </ac:spMkLst>
        </pc:spChg>
        <pc:spChg chg="mod">
          <ac:chgData name="Christoph Sperl" userId="4af139c36cd33df3" providerId="LiveId" clId="{DB05BB8B-570D-47FF-9441-4874F2DD7FF1}" dt="2020-11-18T07:09:10.085" v="12420" actId="20577"/>
          <ac:spMkLst>
            <pc:docMk/>
            <pc:sldMk cId="542480487" sldId="264"/>
            <ac:spMk id="3" creationId="{838F80A4-E5E3-4A89-8082-0A645A5CA0C1}"/>
          </ac:spMkLst>
        </pc:spChg>
      </pc:sldChg>
      <pc:sldChg chg="modSp add modAnim">
        <pc:chgData name="Christoph Sperl" userId="4af139c36cd33df3" providerId="LiveId" clId="{DB05BB8B-570D-47FF-9441-4874F2DD7FF1}" dt="2020-11-19T15:18:37.856" v="12463"/>
        <pc:sldMkLst>
          <pc:docMk/>
          <pc:sldMk cId="1480543738" sldId="265"/>
        </pc:sldMkLst>
        <pc:spChg chg="mod">
          <ac:chgData name="Christoph Sperl" userId="4af139c36cd33df3" providerId="LiveId" clId="{DB05BB8B-570D-47FF-9441-4874F2DD7FF1}" dt="2020-11-17T10:39:13.069" v="3869" actId="20577"/>
          <ac:spMkLst>
            <pc:docMk/>
            <pc:sldMk cId="1480543738" sldId="265"/>
            <ac:spMk id="2" creationId="{7B0E0C5C-2174-4804-BD56-BCD4B3B6C19F}"/>
          </ac:spMkLst>
        </pc:spChg>
        <pc:spChg chg="mod">
          <ac:chgData name="Christoph Sperl" userId="4af139c36cd33df3" providerId="LiveId" clId="{DB05BB8B-570D-47FF-9441-4874F2DD7FF1}" dt="2020-11-18T07:09:17.509" v="12421" actId="20577"/>
          <ac:spMkLst>
            <pc:docMk/>
            <pc:sldMk cId="1480543738" sldId="265"/>
            <ac:spMk id="3" creationId="{81928168-3391-4428-B766-A5141CEEC128}"/>
          </ac:spMkLst>
        </pc:spChg>
      </pc:sldChg>
      <pc:sldChg chg="modSp add del">
        <pc:chgData name="Christoph Sperl" userId="4af139c36cd33df3" providerId="LiveId" clId="{DB05BB8B-570D-47FF-9441-4874F2DD7FF1}" dt="2020-11-17T13:44:37.816" v="9582" actId="2696"/>
        <pc:sldMkLst>
          <pc:docMk/>
          <pc:sldMk cId="1965725241" sldId="266"/>
        </pc:sldMkLst>
        <pc:spChg chg="mod">
          <ac:chgData name="Christoph Sperl" userId="4af139c36cd33df3" providerId="LiveId" clId="{DB05BB8B-570D-47FF-9441-4874F2DD7FF1}" dt="2020-11-17T10:39:22.973" v="3883" actId="20577"/>
          <ac:spMkLst>
            <pc:docMk/>
            <pc:sldMk cId="1965725241" sldId="266"/>
            <ac:spMk id="2" creationId="{9E7F67A7-23F3-4C6F-BEC1-B0C959E945FA}"/>
          </ac:spMkLst>
        </pc:spChg>
      </pc:sldChg>
      <pc:sldChg chg="modSp add del">
        <pc:chgData name="Christoph Sperl" userId="4af139c36cd33df3" providerId="LiveId" clId="{DB05BB8B-570D-47FF-9441-4874F2DD7FF1}" dt="2020-11-17T12:52:15.274" v="8191" actId="2696"/>
        <pc:sldMkLst>
          <pc:docMk/>
          <pc:sldMk cId="3041273485" sldId="267"/>
        </pc:sldMkLst>
        <pc:spChg chg="mod">
          <ac:chgData name="Christoph Sperl" userId="4af139c36cd33df3" providerId="LiveId" clId="{DB05BB8B-570D-47FF-9441-4874F2DD7FF1}" dt="2020-11-17T10:39:29.326" v="3899" actId="20577"/>
          <ac:spMkLst>
            <pc:docMk/>
            <pc:sldMk cId="3041273485" sldId="267"/>
            <ac:spMk id="2" creationId="{720D1658-FDE9-4020-BD49-6403C0073B8D}"/>
          </ac:spMkLst>
        </pc:spChg>
      </pc:sldChg>
      <pc:sldChg chg="modSp add del">
        <pc:chgData name="Christoph Sperl" userId="4af139c36cd33df3" providerId="LiveId" clId="{DB05BB8B-570D-47FF-9441-4874F2DD7FF1}" dt="2020-11-17T13:44:37.816" v="9581" actId="2696"/>
        <pc:sldMkLst>
          <pc:docMk/>
          <pc:sldMk cId="594902467" sldId="268"/>
        </pc:sldMkLst>
        <pc:spChg chg="mod">
          <ac:chgData name="Christoph Sperl" userId="4af139c36cd33df3" providerId="LiveId" clId="{DB05BB8B-570D-47FF-9441-4874F2DD7FF1}" dt="2020-11-17T10:39:45.413" v="3912" actId="20577"/>
          <ac:spMkLst>
            <pc:docMk/>
            <pc:sldMk cId="594902467" sldId="268"/>
            <ac:spMk id="2" creationId="{09846D5B-A94D-4512-9E70-6981DBEB0747}"/>
          </ac:spMkLst>
        </pc:spChg>
      </pc:sldChg>
      <pc:sldChg chg="modSp add ord modAnim">
        <pc:chgData name="Christoph Sperl" userId="4af139c36cd33df3" providerId="LiveId" clId="{DB05BB8B-570D-47FF-9441-4874F2DD7FF1}" dt="2020-11-19T16:15:11.168" v="13283" actId="14100"/>
        <pc:sldMkLst>
          <pc:docMk/>
          <pc:sldMk cId="1011145755" sldId="269"/>
        </pc:sldMkLst>
        <pc:spChg chg="mod">
          <ac:chgData name="Christoph Sperl" userId="4af139c36cd33df3" providerId="LiveId" clId="{DB05BB8B-570D-47FF-9441-4874F2DD7FF1}" dt="2020-11-17T10:39:51.796" v="3927" actId="20577"/>
          <ac:spMkLst>
            <pc:docMk/>
            <pc:sldMk cId="1011145755" sldId="269"/>
            <ac:spMk id="2" creationId="{B040AC60-15AE-4C6A-A5D7-D5DAEEFD4DB6}"/>
          </ac:spMkLst>
        </pc:spChg>
        <pc:spChg chg="mod">
          <ac:chgData name="Christoph Sperl" userId="4af139c36cd33df3" providerId="LiveId" clId="{DB05BB8B-570D-47FF-9441-4874F2DD7FF1}" dt="2020-11-19T16:15:11.168" v="13283" actId="14100"/>
          <ac:spMkLst>
            <pc:docMk/>
            <pc:sldMk cId="1011145755" sldId="269"/>
            <ac:spMk id="3" creationId="{8ADB7BE2-AD10-4FCE-927F-3F7E4169188C}"/>
          </ac:spMkLst>
        </pc:spChg>
      </pc:sldChg>
      <pc:sldChg chg="modSp add modAnim">
        <pc:chgData name="Christoph Sperl" userId="4af139c36cd33df3" providerId="LiveId" clId="{DB05BB8B-570D-47FF-9441-4874F2DD7FF1}" dt="2020-11-19T15:19:37.705" v="12475"/>
        <pc:sldMkLst>
          <pc:docMk/>
          <pc:sldMk cId="4210959200" sldId="270"/>
        </pc:sldMkLst>
        <pc:spChg chg="mod">
          <ac:chgData name="Christoph Sperl" userId="4af139c36cd33df3" providerId="LiveId" clId="{DB05BB8B-570D-47FF-9441-4874F2DD7FF1}" dt="2020-11-17T13:53:45.423" v="10310" actId="20577"/>
          <ac:spMkLst>
            <pc:docMk/>
            <pc:sldMk cId="4210959200" sldId="270"/>
            <ac:spMk id="2" creationId="{46BD8638-3437-4441-9F65-29273E20ACAC}"/>
          </ac:spMkLst>
        </pc:spChg>
        <pc:spChg chg="mod">
          <ac:chgData name="Christoph Sperl" userId="4af139c36cd33df3" providerId="LiveId" clId="{DB05BB8B-570D-47FF-9441-4874F2DD7FF1}" dt="2020-11-18T07:11:29.790" v="12439" actId="20577"/>
          <ac:spMkLst>
            <pc:docMk/>
            <pc:sldMk cId="4210959200" sldId="270"/>
            <ac:spMk id="3" creationId="{E9F62FD2-C825-47F6-BE4D-D792F932BA12}"/>
          </ac:spMkLst>
        </pc:spChg>
      </pc:sldChg>
      <pc:sldChg chg="modSp add ord modAnim">
        <pc:chgData name="Christoph Sperl" userId="4af139c36cd33df3" providerId="LiveId" clId="{DB05BB8B-570D-47FF-9441-4874F2DD7FF1}" dt="2020-11-19T15:19:27.924" v="12473"/>
        <pc:sldMkLst>
          <pc:docMk/>
          <pc:sldMk cId="664417882" sldId="271"/>
        </pc:sldMkLst>
        <pc:spChg chg="mod">
          <ac:chgData name="Christoph Sperl" userId="4af139c36cd33df3" providerId="LiveId" clId="{DB05BB8B-570D-47FF-9441-4874F2DD7FF1}" dt="2020-11-17T10:40:52.819" v="3957" actId="20577"/>
          <ac:spMkLst>
            <pc:docMk/>
            <pc:sldMk cId="664417882" sldId="271"/>
            <ac:spMk id="2" creationId="{2CCB3A0F-A12F-435A-B2C2-6FE95DC72E43}"/>
          </ac:spMkLst>
        </pc:spChg>
        <pc:spChg chg="mod">
          <ac:chgData name="Christoph Sperl" userId="4af139c36cd33df3" providerId="LiveId" clId="{DB05BB8B-570D-47FF-9441-4874F2DD7FF1}" dt="2020-11-18T07:11:06.876" v="12437" actId="6549"/>
          <ac:spMkLst>
            <pc:docMk/>
            <pc:sldMk cId="664417882" sldId="271"/>
            <ac:spMk id="3" creationId="{B52B5DB0-4751-4856-801D-042006DE211E}"/>
          </ac:spMkLst>
        </pc:spChg>
      </pc:sldChg>
      <pc:sldChg chg="modSp add modAnim">
        <pc:chgData name="Christoph Sperl" userId="4af139c36cd33df3" providerId="LiveId" clId="{DB05BB8B-570D-47FF-9441-4874F2DD7FF1}" dt="2020-11-19T15:18:46.512" v="12464"/>
        <pc:sldMkLst>
          <pc:docMk/>
          <pc:sldMk cId="3263022606" sldId="272"/>
        </pc:sldMkLst>
        <pc:spChg chg="mod">
          <ac:chgData name="Christoph Sperl" userId="4af139c36cd33df3" providerId="LiveId" clId="{DB05BB8B-570D-47FF-9441-4874F2DD7FF1}" dt="2020-11-17T11:12:02.686" v="5636" actId="20577"/>
          <ac:spMkLst>
            <pc:docMk/>
            <pc:sldMk cId="3263022606" sldId="272"/>
            <ac:spMk id="2" creationId="{3B91C371-8134-4397-AF47-235FB031E826}"/>
          </ac:spMkLst>
        </pc:spChg>
        <pc:spChg chg="mod">
          <ac:chgData name="Christoph Sperl" userId="4af139c36cd33df3" providerId="LiveId" clId="{DB05BB8B-570D-47FF-9441-4874F2DD7FF1}" dt="2020-11-17T11:13:37.149" v="5674" actId="14100"/>
          <ac:spMkLst>
            <pc:docMk/>
            <pc:sldMk cId="3263022606" sldId="272"/>
            <ac:spMk id="3" creationId="{C824169B-EDFF-4115-8D46-3134B8D31A5A}"/>
          </ac:spMkLst>
        </pc:spChg>
      </pc:sldChg>
      <pc:sldChg chg="modSp add modAnim">
        <pc:chgData name="Christoph Sperl" userId="4af139c36cd33df3" providerId="LiveId" clId="{DB05BB8B-570D-47FF-9441-4874F2DD7FF1}" dt="2020-11-19T15:18:55.734" v="12466"/>
        <pc:sldMkLst>
          <pc:docMk/>
          <pc:sldMk cId="3643641332" sldId="273"/>
        </pc:sldMkLst>
        <pc:spChg chg="mod">
          <ac:chgData name="Christoph Sperl" userId="4af139c36cd33df3" providerId="LiveId" clId="{DB05BB8B-570D-47FF-9441-4874F2DD7FF1}" dt="2020-11-17T11:20:55.835" v="5693" actId="20577"/>
          <ac:spMkLst>
            <pc:docMk/>
            <pc:sldMk cId="3643641332" sldId="273"/>
            <ac:spMk id="2" creationId="{147BF86B-9CD8-4F15-9A95-215B47A1B2D7}"/>
          </ac:spMkLst>
        </pc:spChg>
        <pc:spChg chg="mod">
          <ac:chgData name="Christoph Sperl" userId="4af139c36cd33df3" providerId="LiveId" clId="{DB05BB8B-570D-47FF-9441-4874F2DD7FF1}" dt="2020-11-17T13:09:24.333" v="8324" actId="20577"/>
          <ac:spMkLst>
            <pc:docMk/>
            <pc:sldMk cId="3643641332" sldId="273"/>
            <ac:spMk id="3" creationId="{394933A2-76E1-4C41-848A-2137440DA841}"/>
          </ac:spMkLst>
        </pc:spChg>
      </pc:sldChg>
      <pc:sldChg chg="modSp add modAnim">
        <pc:chgData name="Christoph Sperl" userId="4af139c36cd33df3" providerId="LiveId" clId="{DB05BB8B-570D-47FF-9441-4874F2DD7FF1}" dt="2020-11-19T15:19:04.240" v="12468"/>
        <pc:sldMkLst>
          <pc:docMk/>
          <pc:sldMk cId="1122425556" sldId="274"/>
        </pc:sldMkLst>
        <pc:spChg chg="mod">
          <ac:chgData name="Christoph Sperl" userId="4af139c36cd33df3" providerId="LiveId" clId="{DB05BB8B-570D-47FF-9441-4874F2DD7FF1}" dt="2020-11-17T11:27:29.019" v="5716" actId="20577"/>
          <ac:spMkLst>
            <pc:docMk/>
            <pc:sldMk cId="1122425556" sldId="274"/>
            <ac:spMk id="2" creationId="{C30AE708-4DBB-40A8-9F61-6984430CF5A6}"/>
          </ac:spMkLst>
        </pc:spChg>
        <pc:spChg chg="mod">
          <ac:chgData name="Christoph Sperl" userId="4af139c36cd33df3" providerId="LiveId" clId="{DB05BB8B-570D-47FF-9441-4874F2DD7FF1}" dt="2020-11-17T11:24:37.792" v="5714" actId="115"/>
          <ac:spMkLst>
            <pc:docMk/>
            <pc:sldMk cId="1122425556" sldId="274"/>
            <ac:spMk id="3" creationId="{7A7157DF-04BA-4BAA-9095-E69F3390CDD7}"/>
          </ac:spMkLst>
        </pc:spChg>
      </pc:sldChg>
      <pc:sldChg chg="modSp add modAnim">
        <pc:chgData name="Christoph Sperl" userId="4af139c36cd33df3" providerId="LiveId" clId="{DB05BB8B-570D-47FF-9441-4874F2DD7FF1}" dt="2020-11-19T15:19:12.086" v="12470"/>
        <pc:sldMkLst>
          <pc:docMk/>
          <pc:sldMk cId="3970233283" sldId="275"/>
        </pc:sldMkLst>
        <pc:spChg chg="mod">
          <ac:chgData name="Christoph Sperl" userId="4af139c36cd33df3" providerId="LiveId" clId="{DB05BB8B-570D-47FF-9441-4874F2DD7FF1}" dt="2020-11-17T11:27:52.031" v="5758" actId="14100"/>
          <ac:spMkLst>
            <pc:docMk/>
            <pc:sldMk cId="3970233283" sldId="275"/>
            <ac:spMk id="2" creationId="{549A08FB-976F-4D10-9378-60044D712437}"/>
          </ac:spMkLst>
        </pc:spChg>
        <pc:spChg chg="mod">
          <ac:chgData name="Christoph Sperl" userId="4af139c36cd33df3" providerId="LiveId" clId="{DB05BB8B-570D-47FF-9441-4874F2DD7FF1}" dt="2020-11-18T07:09:56.091" v="12425" actId="20577"/>
          <ac:spMkLst>
            <pc:docMk/>
            <pc:sldMk cId="3970233283" sldId="275"/>
            <ac:spMk id="3" creationId="{9330A520-7130-44DA-8F00-CD362AFE36F3}"/>
          </ac:spMkLst>
        </pc:spChg>
      </pc:sldChg>
      <pc:sldChg chg="modSp add modAnim">
        <pc:chgData name="Christoph Sperl" userId="4af139c36cd33df3" providerId="LiveId" clId="{DB05BB8B-570D-47FF-9441-4874F2DD7FF1}" dt="2020-11-19T15:22:23.503" v="12594"/>
        <pc:sldMkLst>
          <pc:docMk/>
          <pc:sldMk cId="121419907" sldId="276"/>
        </pc:sldMkLst>
        <pc:spChg chg="mod">
          <ac:chgData name="Christoph Sperl" userId="4af139c36cd33df3" providerId="LiveId" clId="{DB05BB8B-570D-47FF-9441-4874F2DD7FF1}" dt="2020-11-17T11:39:00.899" v="6350" actId="404"/>
          <ac:spMkLst>
            <pc:docMk/>
            <pc:sldMk cId="121419907" sldId="276"/>
            <ac:spMk id="2" creationId="{3DC5C67D-B297-4DE8-9D70-FFC8ECACABA7}"/>
          </ac:spMkLst>
        </pc:spChg>
        <pc:spChg chg="mod">
          <ac:chgData name="Christoph Sperl" userId="4af139c36cd33df3" providerId="LiveId" clId="{DB05BB8B-570D-47FF-9441-4874F2DD7FF1}" dt="2020-11-18T07:09:35.707" v="12424" actId="6549"/>
          <ac:spMkLst>
            <pc:docMk/>
            <pc:sldMk cId="121419907" sldId="276"/>
            <ac:spMk id="3" creationId="{A244A591-647A-454B-A69C-076A874F7714}"/>
          </ac:spMkLst>
        </pc:spChg>
      </pc:sldChg>
      <pc:sldChg chg="modSp add modAnim">
        <pc:chgData name="Christoph Sperl" userId="4af139c36cd33df3" providerId="LiveId" clId="{DB05BB8B-570D-47FF-9441-4874F2DD7FF1}" dt="2020-11-19T15:22:13.692" v="12593"/>
        <pc:sldMkLst>
          <pc:docMk/>
          <pc:sldMk cId="4168044108" sldId="277"/>
        </pc:sldMkLst>
        <pc:spChg chg="mod">
          <ac:chgData name="Christoph Sperl" userId="4af139c36cd33df3" providerId="LiveId" clId="{DB05BB8B-570D-47FF-9441-4874F2DD7FF1}" dt="2020-11-17T11:41:33.025" v="6648" actId="20577"/>
          <ac:spMkLst>
            <pc:docMk/>
            <pc:sldMk cId="4168044108" sldId="277"/>
            <ac:spMk id="2" creationId="{6C94AA0D-755C-49CE-AF61-B541BD42C6A9}"/>
          </ac:spMkLst>
        </pc:spChg>
        <pc:spChg chg="mod">
          <ac:chgData name="Christoph Sperl" userId="4af139c36cd33df3" providerId="LiveId" clId="{DB05BB8B-570D-47FF-9441-4874F2DD7FF1}" dt="2020-11-17T11:43:47.982" v="6956" actId="20577"/>
          <ac:spMkLst>
            <pc:docMk/>
            <pc:sldMk cId="4168044108" sldId="277"/>
            <ac:spMk id="3" creationId="{F92CE7A8-8380-42AD-AFDA-D63EA9A74105}"/>
          </ac:spMkLst>
        </pc:spChg>
      </pc:sldChg>
      <pc:sldChg chg="modSp add modAnim">
        <pc:chgData name="Christoph Sperl" userId="4af139c36cd33df3" providerId="LiveId" clId="{DB05BB8B-570D-47FF-9441-4874F2DD7FF1}" dt="2020-11-19T15:22:05.333" v="12592"/>
        <pc:sldMkLst>
          <pc:docMk/>
          <pc:sldMk cId="828016003" sldId="278"/>
        </pc:sldMkLst>
        <pc:spChg chg="mod">
          <ac:chgData name="Christoph Sperl" userId="4af139c36cd33df3" providerId="LiveId" clId="{DB05BB8B-570D-47FF-9441-4874F2DD7FF1}" dt="2020-11-17T11:44:10.121" v="6989" actId="20577"/>
          <ac:spMkLst>
            <pc:docMk/>
            <pc:sldMk cId="828016003" sldId="278"/>
            <ac:spMk id="2" creationId="{F0944C85-8A10-42D2-A7ED-6F5CA78CB043}"/>
          </ac:spMkLst>
        </pc:spChg>
        <pc:spChg chg="mod">
          <ac:chgData name="Christoph Sperl" userId="4af139c36cd33df3" providerId="LiveId" clId="{DB05BB8B-570D-47FF-9441-4874F2DD7FF1}" dt="2020-11-17T11:49:34.122" v="7495" actId="20577"/>
          <ac:spMkLst>
            <pc:docMk/>
            <pc:sldMk cId="828016003" sldId="278"/>
            <ac:spMk id="3" creationId="{9784A6B7-A172-4C95-A1F5-3BD4779F3327}"/>
          </ac:spMkLst>
        </pc:spChg>
      </pc:sldChg>
      <pc:sldChg chg="modSp add modAnim">
        <pc:chgData name="Christoph Sperl" userId="4af139c36cd33df3" providerId="LiveId" clId="{DB05BB8B-570D-47FF-9441-4874F2DD7FF1}" dt="2020-11-19T16:00:28.081" v="13222" actId="20577"/>
        <pc:sldMkLst>
          <pc:docMk/>
          <pc:sldMk cId="1442619684" sldId="279"/>
        </pc:sldMkLst>
        <pc:spChg chg="mod">
          <ac:chgData name="Christoph Sperl" userId="4af139c36cd33df3" providerId="LiveId" clId="{DB05BB8B-570D-47FF-9441-4874F2DD7FF1}" dt="2020-11-17T13:04:41.132" v="8197" actId="20577"/>
          <ac:spMkLst>
            <pc:docMk/>
            <pc:sldMk cId="1442619684" sldId="279"/>
            <ac:spMk id="2" creationId="{91223EFE-DF46-44C8-B718-49AB74908F94}"/>
          </ac:spMkLst>
        </pc:spChg>
        <pc:spChg chg="mod">
          <ac:chgData name="Christoph Sperl" userId="4af139c36cd33df3" providerId="LiveId" clId="{DB05BB8B-570D-47FF-9441-4874F2DD7FF1}" dt="2020-11-19T16:00:28.081" v="13222" actId="20577"/>
          <ac:spMkLst>
            <pc:docMk/>
            <pc:sldMk cId="1442619684" sldId="279"/>
            <ac:spMk id="3" creationId="{49DAB3C1-3FA2-4653-9907-D7BB313266B6}"/>
          </ac:spMkLst>
        </pc:spChg>
      </pc:sldChg>
      <pc:sldChg chg="modSp add modAnim">
        <pc:chgData name="Christoph Sperl" userId="4af139c36cd33df3" providerId="LiveId" clId="{DB05BB8B-570D-47FF-9441-4874F2DD7FF1}" dt="2020-11-19T15:19:32.387" v="12474"/>
        <pc:sldMkLst>
          <pc:docMk/>
          <pc:sldMk cId="2797874048" sldId="280"/>
        </pc:sldMkLst>
        <pc:spChg chg="mod">
          <ac:chgData name="Christoph Sperl" userId="4af139c36cd33df3" providerId="LiveId" clId="{DB05BB8B-570D-47FF-9441-4874F2DD7FF1}" dt="2020-11-17T13:47:28.134" v="9913" actId="20577"/>
          <ac:spMkLst>
            <pc:docMk/>
            <pc:sldMk cId="2797874048" sldId="280"/>
            <ac:spMk id="2" creationId="{2055917F-3943-4AA0-9981-A4A0F460FB5B}"/>
          </ac:spMkLst>
        </pc:spChg>
        <pc:spChg chg="mod">
          <ac:chgData name="Christoph Sperl" userId="4af139c36cd33df3" providerId="LiveId" clId="{DB05BB8B-570D-47FF-9441-4874F2DD7FF1}" dt="2020-11-18T07:11:20.972" v="12438" actId="6549"/>
          <ac:spMkLst>
            <pc:docMk/>
            <pc:sldMk cId="2797874048" sldId="280"/>
            <ac:spMk id="3" creationId="{5EBC93B8-809A-49EF-917C-FA77D6EABB24}"/>
          </ac:spMkLst>
        </pc:spChg>
      </pc:sldChg>
      <pc:sldChg chg="modSp add modAnim">
        <pc:chgData name="Christoph Sperl" userId="4af139c36cd33df3" providerId="LiveId" clId="{DB05BB8B-570D-47FF-9441-4874F2DD7FF1}" dt="2020-11-19T15:19:23.345" v="12472"/>
        <pc:sldMkLst>
          <pc:docMk/>
          <pc:sldMk cId="1100500863" sldId="281"/>
        </pc:sldMkLst>
        <pc:spChg chg="mod">
          <ac:chgData name="Christoph Sperl" userId="4af139c36cd33df3" providerId="LiveId" clId="{DB05BB8B-570D-47FF-9441-4874F2DD7FF1}" dt="2020-11-17T11:56:32.937" v="8120" actId="20577"/>
          <ac:spMkLst>
            <pc:docMk/>
            <pc:sldMk cId="1100500863" sldId="281"/>
            <ac:spMk id="2" creationId="{33B9AB3E-D6AF-4B4B-8632-9A291820A7BB}"/>
          </ac:spMkLst>
        </pc:spChg>
        <pc:spChg chg="mod">
          <ac:chgData name="Christoph Sperl" userId="4af139c36cd33df3" providerId="LiveId" clId="{DB05BB8B-570D-47FF-9441-4874F2DD7FF1}" dt="2020-11-18T07:10:52.801" v="12435" actId="20577"/>
          <ac:spMkLst>
            <pc:docMk/>
            <pc:sldMk cId="1100500863" sldId="281"/>
            <ac:spMk id="3" creationId="{7601E8EE-B4D4-46EA-AE8A-D2F5652ABBA3}"/>
          </ac:spMkLst>
        </pc:spChg>
      </pc:sldChg>
      <pc:sldChg chg="modSp add modAnim">
        <pc:chgData name="Christoph Sperl" userId="4af139c36cd33df3" providerId="LiveId" clId="{DB05BB8B-570D-47FF-9441-4874F2DD7FF1}" dt="2020-11-19T16:05:18.498" v="13253" actId="20577"/>
        <pc:sldMkLst>
          <pc:docMk/>
          <pc:sldMk cId="4145019233" sldId="282"/>
        </pc:sldMkLst>
        <pc:spChg chg="mod">
          <ac:chgData name="Christoph Sperl" userId="4af139c36cd33df3" providerId="LiveId" clId="{DB05BB8B-570D-47FF-9441-4874F2DD7FF1}" dt="2020-11-17T14:14:11.187" v="11897" actId="20577"/>
          <ac:spMkLst>
            <pc:docMk/>
            <pc:sldMk cId="4145019233" sldId="282"/>
            <ac:spMk id="2" creationId="{715C7428-F544-451D-8346-B0E2385AD137}"/>
          </ac:spMkLst>
        </pc:spChg>
        <pc:spChg chg="mod">
          <ac:chgData name="Christoph Sperl" userId="4af139c36cd33df3" providerId="LiveId" clId="{DB05BB8B-570D-47FF-9441-4874F2DD7FF1}" dt="2020-11-19T16:05:18.498" v="13253" actId="20577"/>
          <ac:spMkLst>
            <pc:docMk/>
            <pc:sldMk cId="4145019233" sldId="282"/>
            <ac:spMk id="3" creationId="{9E58152D-E20E-4D59-A588-0C12A8F798C0}"/>
          </ac:spMkLst>
        </pc:spChg>
      </pc:sldChg>
      <pc:sldChg chg="addSp delSp modSp add modAnim">
        <pc:chgData name="Christoph Sperl" userId="4af139c36cd33df3" providerId="LiveId" clId="{DB05BB8B-570D-47FF-9441-4874F2DD7FF1}" dt="2020-11-19T15:51:39.403" v="13212" actId="20577"/>
        <pc:sldMkLst>
          <pc:docMk/>
          <pc:sldMk cId="536043566" sldId="283"/>
        </pc:sldMkLst>
        <pc:spChg chg="mod">
          <ac:chgData name="Christoph Sperl" userId="4af139c36cd33df3" providerId="LiveId" clId="{DB05BB8B-570D-47FF-9441-4874F2DD7FF1}" dt="2020-11-19T15:44:54.009" v="13176" actId="20577"/>
          <ac:spMkLst>
            <pc:docMk/>
            <pc:sldMk cId="536043566" sldId="283"/>
            <ac:spMk id="2" creationId="{7209C5BF-93D6-4AB7-BB4D-962E1072891F}"/>
          </ac:spMkLst>
        </pc:spChg>
        <pc:spChg chg="del">
          <ac:chgData name="Christoph Sperl" userId="4af139c36cd33df3" providerId="LiveId" clId="{DB05BB8B-570D-47FF-9441-4874F2DD7FF1}" dt="2020-11-19T15:30:21.102" v="12620" actId="1032"/>
          <ac:spMkLst>
            <pc:docMk/>
            <pc:sldMk cId="536043566" sldId="283"/>
            <ac:spMk id="3" creationId="{9329AFBF-D4B3-4105-BD7A-8A335ACDD060}"/>
          </ac:spMkLst>
        </pc:spChg>
        <pc:spChg chg="add mod">
          <ac:chgData name="Christoph Sperl" userId="4af139c36cd33df3" providerId="LiveId" clId="{DB05BB8B-570D-47FF-9441-4874F2DD7FF1}" dt="2020-11-19T15:51:39.403" v="13212" actId="20577"/>
          <ac:spMkLst>
            <pc:docMk/>
            <pc:sldMk cId="536043566" sldId="283"/>
            <ac:spMk id="5" creationId="{FED763D5-7F67-4A79-AB0D-D50E108B4F2D}"/>
          </ac:spMkLst>
        </pc:spChg>
        <pc:spChg chg="add del mod">
          <ac:chgData name="Christoph Sperl" userId="4af139c36cd33df3" providerId="LiveId" clId="{DB05BB8B-570D-47FF-9441-4874F2DD7FF1}" dt="2020-11-19T15:31:02.659" v="12626" actId="478"/>
          <ac:spMkLst>
            <pc:docMk/>
            <pc:sldMk cId="536043566" sldId="283"/>
            <ac:spMk id="6" creationId="{4F72E21B-9AAE-4C8B-98EE-EDD21CD7805F}"/>
          </ac:spMkLst>
        </pc:spChg>
        <pc:spChg chg="add mod">
          <ac:chgData name="Christoph Sperl" userId="4af139c36cd33df3" providerId="LiveId" clId="{DB05BB8B-570D-47FF-9441-4874F2DD7FF1}" dt="2020-11-19T15:42:58.569" v="13146" actId="20577"/>
          <ac:spMkLst>
            <pc:docMk/>
            <pc:sldMk cId="536043566" sldId="283"/>
            <ac:spMk id="7" creationId="{D34246F8-8D05-47B3-9589-CE07B9FB77EC}"/>
          </ac:spMkLst>
        </pc:spChg>
        <pc:spChg chg="add del mod">
          <ac:chgData name="Christoph Sperl" userId="4af139c36cd33df3" providerId="LiveId" clId="{DB05BB8B-570D-47FF-9441-4874F2DD7FF1}" dt="2020-11-19T15:37:43.094" v="12926"/>
          <ac:spMkLst>
            <pc:docMk/>
            <pc:sldMk cId="536043566" sldId="283"/>
            <ac:spMk id="8" creationId="{D7F90CD5-8FCD-4866-AAC4-558C740421A6}"/>
          </ac:spMkLst>
        </pc:spChg>
        <pc:spChg chg="add mod">
          <ac:chgData name="Christoph Sperl" userId="4af139c36cd33df3" providerId="LiveId" clId="{DB05BB8B-570D-47FF-9441-4874F2DD7FF1}" dt="2020-11-19T15:47:23.193" v="13184" actId="1076"/>
          <ac:spMkLst>
            <pc:docMk/>
            <pc:sldMk cId="536043566" sldId="283"/>
            <ac:spMk id="9" creationId="{2BCD812B-45FB-4E8F-8B60-D394E8E4E97B}"/>
          </ac:spMkLst>
        </pc:spChg>
        <pc:graphicFrameChg chg="add del mod">
          <ac:chgData name="Christoph Sperl" userId="4af139c36cd33df3" providerId="LiveId" clId="{DB05BB8B-570D-47FF-9441-4874F2DD7FF1}" dt="2020-11-19T15:30:26.066" v="12621" actId="478"/>
          <ac:graphicFrameMkLst>
            <pc:docMk/>
            <pc:sldMk cId="536043566" sldId="283"/>
            <ac:graphicFrameMk id="4" creationId="{94D3C804-CA07-4AA0-AB01-40F8E0386E5C}"/>
          </ac:graphicFrameMkLst>
        </pc:graphicFrameChg>
      </pc:sldChg>
      <pc:sldMasterChg chg="modSldLayout">
        <pc:chgData name="Christoph Sperl" userId="4af139c36cd33df3" providerId="LiveId" clId="{DB05BB8B-570D-47FF-9441-4874F2DD7FF1}" dt="2020-11-19T15:12:07.802" v="12454"/>
        <pc:sldMasterMkLst>
          <pc:docMk/>
          <pc:sldMasterMk cId="3088234727" sldId="2147483648"/>
        </pc:sldMasterMkLst>
        <pc:sldLayoutChg chg="setBg">
          <pc:chgData name="Christoph Sperl" userId="4af139c36cd33df3" providerId="LiveId" clId="{DB05BB8B-570D-47FF-9441-4874F2DD7FF1}" dt="2020-11-19T15:12:01.457" v="12453"/>
          <pc:sldLayoutMkLst>
            <pc:docMk/>
            <pc:sldMasterMk cId="3088234727" sldId="2147483648"/>
            <pc:sldLayoutMk cId="3963641109" sldId="2147483649"/>
          </pc:sldLayoutMkLst>
        </pc:sldLayoutChg>
        <pc:sldLayoutChg chg="setBg">
          <pc:chgData name="Christoph Sperl" userId="4af139c36cd33df3" providerId="LiveId" clId="{DB05BB8B-570D-47FF-9441-4874F2DD7FF1}" dt="2020-11-19T15:12:07.802" v="12454"/>
          <pc:sldLayoutMkLst>
            <pc:docMk/>
            <pc:sldMasterMk cId="3088234727" sldId="2147483648"/>
            <pc:sldLayoutMk cId="2933383882"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283" cy="50084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4B42D43-6F76-4802-909A-37839D968543}" type="datetimeFigureOut">
              <a:rPr lang="de-DE" smtClean="0"/>
              <a:t>19.11.2020</a:t>
            </a:fld>
            <a:endParaRPr lang="de-DE"/>
          </a:p>
        </p:txBody>
      </p:sp>
      <p:sp>
        <p:nvSpPr>
          <p:cNvPr id="4" name="Folienbildplatzhalt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81359"/>
            <a:ext cx="2944283" cy="50084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81359"/>
            <a:ext cx="2944283" cy="500843"/>
          </a:xfrm>
          <a:prstGeom prst="rect">
            <a:avLst/>
          </a:prstGeom>
        </p:spPr>
        <p:txBody>
          <a:bodyPr vert="horz" lIns="91440" tIns="45720" rIns="91440" bIns="45720" rtlCol="0" anchor="b"/>
          <a:lstStyle>
            <a:lvl1pPr algn="r">
              <a:defRPr sz="1200"/>
            </a:lvl1pPr>
          </a:lstStyle>
          <a:p>
            <a:fld id="{8A036847-049F-439E-BADD-0F3444ED52DA}" type="slidenum">
              <a:rPr lang="de-DE" smtClean="0"/>
              <a:t>‹Nr.›</a:t>
            </a:fld>
            <a:endParaRPr lang="de-DE"/>
          </a:p>
        </p:txBody>
      </p:sp>
    </p:spTree>
    <p:extLst>
      <p:ext uri="{BB962C8B-B14F-4D97-AF65-F5344CB8AC3E}">
        <p14:creationId xmlns:p14="http://schemas.microsoft.com/office/powerpoint/2010/main" val="83343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LID4096" dirty="0"/>
          </a:p>
        </p:txBody>
      </p:sp>
      <p:sp>
        <p:nvSpPr>
          <p:cNvPr id="4" name="Foliennummernplatzhalter 3"/>
          <p:cNvSpPr>
            <a:spLocks noGrp="1"/>
          </p:cNvSpPr>
          <p:nvPr>
            <p:ph type="sldNum" sz="quarter" idx="5"/>
          </p:nvPr>
        </p:nvSpPr>
        <p:spPr/>
        <p:txBody>
          <a:bodyPr/>
          <a:lstStyle/>
          <a:p>
            <a:fld id="{8A036847-049F-439E-BADD-0F3444ED52DA}" type="slidenum">
              <a:rPr lang="de-DE" smtClean="0"/>
              <a:t>1</a:t>
            </a:fld>
            <a:endParaRPr lang="de-DE"/>
          </a:p>
        </p:txBody>
      </p:sp>
    </p:spTree>
    <p:extLst>
      <p:ext uri="{BB962C8B-B14F-4D97-AF65-F5344CB8AC3E}">
        <p14:creationId xmlns:p14="http://schemas.microsoft.com/office/powerpoint/2010/main" val="235760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LID4096" dirty="0"/>
          </a:p>
        </p:txBody>
      </p:sp>
      <p:sp>
        <p:nvSpPr>
          <p:cNvPr id="4" name="Foliennummernplatzhalter 3"/>
          <p:cNvSpPr>
            <a:spLocks noGrp="1"/>
          </p:cNvSpPr>
          <p:nvPr>
            <p:ph type="sldNum" sz="quarter" idx="5"/>
          </p:nvPr>
        </p:nvSpPr>
        <p:spPr/>
        <p:txBody>
          <a:bodyPr/>
          <a:lstStyle/>
          <a:p>
            <a:fld id="{8A036847-049F-439E-BADD-0F3444ED52DA}" type="slidenum">
              <a:rPr lang="de-DE" smtClean="0"/>
              <a:t>2</a:t>
            </a:fld>
            <a:endParaRPr lang="de-DE"/>
          </a:p>
        </p:txBody>
      </p:sp>
    </p:spTree>
    <p:extLst>
      <p:ext uri="{BB962C8B-B14F-4D97-AF65-F5344CB8AC3E}">
        <p14:creationId xmlns:p14="http://schemas.microsoft.com/office/powerpoint/2010/main" val="329801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Innenverhältnis: Beziehung zwischen Verein und seinen Organen</a:t>
            </a:r>
            <a:endParaRPr lang="en-DE" dirty="0"/>
          </a:p>
        </p:txBody>
      </p:sp>
      <p:sp>
        <p:nvSpPr>
          <p:cNvPr id="4" name="Foliennummernplatzhalter 3"/>
          <p:cNvSpPr>
            <a:spLocks noGrp="1"/>
          </p:cNvSpPr>
          <p:nvPr>
            <p:ph type="sldNum" sz="quarter" idx="5"/>
          </p:nvPr>
        </p:nvSpPr>
        <p:spPr/>
        <p:txBody>
          <a:bodyPr/>
          <a:lstStyle/>
          <a:p>
            <a:fld id="{8A036847-049F-439E-BADD-0F3444ED52DA}" type="slidenum">
              <a:rPr lang="de-DE" smtClean="0"/>
              <a:t>4</a:t>
            </a:fld>
            <a:endParaRPr lang="de-DE"/>
          </a:p>
        </p:txBody>
      </p:sp>
    </p:spTree>
    <p:extLst>
      <p:ext uri="{BB962C8B-B14F-4D97-AF65-F5344CB8AC3E}">
        <p14:creationId xmlns:p14="http://schemas.microsoft.com/office/powerpoint/2010/main" val="241506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8A2E40-EAF4-4912-A453-6050E180AF56}" type="datetimeFigureOut">
              <a:rPr lang="de-DE" smtClean="0"/>
              <a:t>19.11.2020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9636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19.11.2020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18816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19.11.2020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2049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580086" cy="662781"/>
          </a:xfrm>
        </p:spPr>
        <p:txBody>
          <a:bodyPr>
            <a:noAutofit/>
          </a:bodyPr>
          <a:lstStyle>
            <a:lvl1pPr>
              <a:defRPr lang="de-DE" sz="4000" kern="1200" dirty="0">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Titelmasterformat durch </a:t>
            </a:r>
          </a:p>
        </p:txBody>
      </p:sp>
      <p:sp>
        <p:nvSpPr>
          <p:cNvPr id="3" name="Inhaltsplatzhalter 2"/>
          <p:cNvSpPr>
            <a:spLocks noGrp="1"/>
          </p:cNvSpPr>
          <p:nvPr>
            <p:ph idx="1"/>
          </p:nvPr>
        </p:nvSpPr>
        <p:spPr>
          <a:xfrm>
            <a:off x="838200" y="1437335"/>
            <a:ext cx="10515600" cy="4739628"/>
          </a:xfrm>
        </p:spPr>
        <p:txBody>
          <a:bodyPr/>
          <a:lstStyle>
            <a:lvl1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57565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78A2E40-EAF4-4912-A453-6050E180AF56}" type="datetimeFigureOut">
              <a:rPr lang="de-DE" smtClean="0"/>
              <a:t>19.11.2020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pic>
        <p:nvPicPr>
          <p:cNvPr id="7" name="Grafik 6"/>
          <p:cNvPicPr>
            <a:picLocks noChangeAspect="1"/>
          </p:cNvPicPr>
          <p:nvPr userDrawn="1"/>
        </p:nvPicPr>
        <p:blipFill>
          <a:blip r:embed="rId2"/>
          <a:stretch>
            <a:fillRect/>
          </a:stretch>
        </p:blipFill>
        <p:spPr>
          <a:xfrm>
            <a:off x="8610600" y="183474"/>
            <a:ext cx="3477208" cy="844432"/>
          </a:xfrm>
          <a:prstGeom prst="rect">
            <a:avLst/>
          </a:prstGeom>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04045"/>
            <a:ext cx="12192000" cy="57151"/>
          </a:xfrm>
          <a:prstGeom prst="rect">
            <a:avLst/>
          </a:prstGeom>
          <a:solidFill>
            <a:srgbClr val="0F70B8"/>
          </a:solidFill>
        </p:spPr>
      </p:pic>
    </p:spTree>
    <p:extLst>
      <p:ext uri="{BB962C8B-B14F-4D97-AF65-F5344CB8AC3E}">
        <p14:creationId xmlns:p14="http://schemas.microsoft.com/office/powerpoint/2010/main" val="29333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78A2E40-EAF4-4912-A453-6050E180AF56}" type="datetimeFigureOut">
              <a:rPr lang="de-DE" smtClean="0"/>
              <a:t>19.11.2020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80041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78A2E40-EAF4-4912-A453-6050E180AF56}" type="datetimeFigureOut">
              <a:rPr lang="de-DE" smtClean="0"/>
              <a:t>19.11.2020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73673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78A2E40-EAF4-4912-A453-6050E180AF56}" type="datetimeFigureOut">
              <a:rPr lang="de-DE" smtClean="0"/>
              <a:t>19.11.2020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59157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78A2E40-EAF4-4912-A453-6050E180AF56}" type="datetimeFigureOut">
              <a:rPr lang="de-DE" smtClean="0"/>
              <a:t>19.11.2020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113C65A-79D2-4017-998F-9A2CB95D9489}" type="slidenum">
              <a:rPr lang="de-DE" smtClean="0"/>
              <a:t>‹Nr.›</a:t>
            </a:fld>
            <a:endParaRPr lang="de-DE"/>
          </a:p>
        </p:txBody>
      </p:sp>
      <p:pic>
        <p:nvPicPr>
          <p:cNvPr id="6" name="Grafik 5"/>
          <p:cNvPicPr>
            <a:picLocks noChangeAspect="1"/>
          </p:cNvPicPr>
          <p:nvPr userDrawn="1"/>
        </p:nvPicPr>
        <p:blipFill>
          <a:blip r:embed="rId2"/>
          <a:stretch>
            <a:fillRect/>
          </a:stretch>
        </p:blipFill>
        <p:spPr>
          <a:xfrm>
            <a:off x="8610600" y="183474"/>
            <a:ext cx="3477208" cy="844432"/>
          </a:xfrm>
          <a:prstGeom prst="rect">
            <a:avLst/>
          </a:prstGeom>
        </p:spPr>
      </p:pic>
    </p:spTree>
    <p:extLst>
      <p:ext uri="{BB962C8B-B14F-4D97-AF65-F5344CB8AC3E}">
        <p14:creationId xmlns:p14="http://schemas.microsoft.com/office/powerpoint/2010/main" val="146112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149290" y="6356350"/>
            <a:ext cx="3303037" cy="365125"/>
          </a:xfrm>
        </p:spPr>
        <p:txBody>
          <a:bodyPr/>
          <a:lstStyle/>
          <a:p>
            <a:fld id="{578A2E40-EAF4-4912-A453-6050E180AF56}" type="datetimeFigureOut">
              <a:rPr lang="de-DE" smtClean="0"/>
              <a:pPr/>
              <a:t>19.11.2020</a:t>
            </a:fld>
            <a:r>
              <a:rPr lang="de-DE" dirty="0"/>
              <a:t> – Christoph Sperl Netxp GmbH</a:t>
            </a:r>
          </a:p>
        </p:txBody>
      </p:sp>
      <p:pic>
        <p:nvPicPr>
          <p:cNvPr id="5" name="Grafik 4"/>
          <p:cNvPicPr>
            <a:picLocks noChangeAspect="1"/>
          </p:cNvPicPr>
          <p:nvPr userDrawn="1"/>
        </p:nvPicPr>
        <p:blipFill>
          <a:blip r:embed="rId2"/>
          <a:stretch>
            <a:fillRect/>
          </a:stretch>
        </p:blipFill>
        <p:spPr>
          <a:xfrm>
            <a:off x="8610600" y="183474"/>
            <a:ext cx="3477208" cy="844432"/>
          </a:xfrm>
          <a:prstGeom prst="rect">
            <a:avLst/>
          </a:prstGeom>
        </p:spPr>
      </p:pic>
    </p:spTree>
    <p:extLst>
      <p:ext uri="{BB962C8B-B14F-4D97-AF65-F5344CB8AC3E}">
        <p14:creationId xmlns:p14="http://schemas.microsoft.com/office/powerpoint/2010/main" val="181777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8A2E40-EAF4-4912-A453-6050E180AF56}" type="datetimeFigureOut">
              <a:rPr lang="de-DE" smtClean="0"/>
              <a:t>19.11.2020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132784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8A2E40-EAF4-4912-A453-6050E180AF56}" type="datetimeFigureOut">
              <a:rPr lang="de-DE" smtClean="0"/>
              <a:t>19.11.2020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113C65A-79D2-4017-998F-9A2CB95D9489}" type="slidenum">
              <a:rPr lang="de-DE" smtClean="0"/>
              <a:t>‹Nr.›</a:t>
            </a:fld>
            <a:endParaRPr lang="de-DE"/>
          </a:p>
        </p:txBody>
      </p:sp>
    </p:spTree>
    <p:extLst>
      <p:ext uri="{BB962C8B-B14F-4D97-AF65-F5344CB8AC3E}">
        <p14:creationId xmlns:p14="http://schemas.microsoft.com/office/powerpoint/2010/main" val="336805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2E40-EAF4-4912-A453-6050E180AF56}" type="datetimeFigureOut">
              <a:rPr lang="de-DE" smtClean="0"/>
              <a:t>19.11.2020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C65A-79D2-4017-998F-9A2CB95D9489}" type="slidenum">
              <a:rPr lang="de-DE" smtClean="0"/>
              <a:t>‹Nr.›</a:t>
            </a:fld>
            <a:endParaRPr lang="de-DE"/>
          </a:p>
        </p:txBody>
      </p:sp>
    </p:spTree>
    <p:extLst>
      <p:ext uri="{BB962C8B-B14F-4D97-AF65-F5344CB8AC3E}">
        <p14:creationId xmlns:p14="http://schemas.microsoft.com/office/powerpoint/2010/main" val="308823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inanzamt.bayern.de/Informationen/Formulare/Weitere_Themen_A_bis_Z/Spend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esetze-im-internet.de/ao_1977/__5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 y="2422187"/>
            <a:ext cx="12166801" cy="4435813"/>
          </a:xfrm>
          <a:prstGeom prst="rect">
            <a:avLst/>
          </a:prstGeom>
        </p:spPr>
      </p:pic>
      <p:pic>
        <p:nvPicPr>
          <p:cNvPr id="4" name="Grafik 3"/>
          <p:cNvPicPr>
            <a:picLocks noChangeAspect="1"/>
          </p:cNvPicPr>
          <p:nvPr/>
        </p:nvPicPr>
        <p:blipFill>
          <a:blip r:embed="rId4"/>
          <a:stretch>
            <a:fillRect/>
          </a:stretch>
        </p:blipFill>
        <p:spPr>
          <a:xfrm>
            <a:off x="9117600" y="302419"/>
            <a:ext cx="2471363" cy="600165"/>
          </a:xfrm>
          <a:prstGeom prst="rect">
            <a:avLst/>
          </a:prstGeom>
        </p:spPr>
      </p:pic>
      <p:sp>
        <p:nvSpPr>
          <p:cNvPr id="5" name="Textfeld 4"/>
          <p:cNvSpPr txBox="1"/>
          <p:nvPr/>
        </p:nvSpPr>
        <p:spPr>
          <a:xfrm>
            <a:off x="381048" y="1316595"/>
            <a:ext cx="11424155" cy="1200329"/>
          </a:xfrm>
          <a:prstGeom prst="rect">
            <a:avLst/>
          </a:prstGeom>
          <a:noFill/>
        </p:spPr>
        <p:txBody>
          <a:bodyPr wrap="square" rtlCol="0">
            <a:spAutoFit/>
          </a:bodyPr>
          <a:lstStyle/>
          <a:p>
            <a:pPr algn="ctr"/>
            <a: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t>Herzlich Willkommen </a:t>
            </a:r>
            <a:b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endPar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35" y="282319"/>
            <a:ext cx="869576" cy="719167"/>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3940" y="294137"/>
            <a:ext cx="1690462" cy="703184"/>
          </a:xfrm>
          <a:prstGeom prst="rect">
            <a:avLst/>
          </a:prstGeom>
        </p:spPr>
      </p:pic>
      <p:sp>
        <p:nvSpPr>
          <p:cNvPr id="7" name="Textfeld 6">
            <a:extLst>
              <a:ext uri="{FF2B5EF4-FFF2-40B4-BE49-F238E27FC236}">
                <a16:creationId xmlns:a16="http://schemas.microsoft.com/office/drawing/2014/main" id="{BEC04877-8CD7-42F7-85BB-CEEA585ABD2D}"/>
              </a:ext>
            </a:extLst>
          </p:cNvPr>
          <p:cNvSpPr txBox="1"/>
          <p:nvPr/>
        </p:nvSpPr>
        <p:spPr>
          <a:xfrm>
            <a:off x="381047" y="1916759"/>
            <a:ext cx="11424155" cy="3447098"/>
          </a:xfrm>
          <a:prstGeom prst="rect">
            <a:avLst/>
          </a:prstGeom>
          <a:noFill/>
        </p:spPr>
        <p:txBody>
          <a:bodyPr wrap="square" rtlCol="0">
            <a:spAutoFit/>
          </a:bodyPr>
          <a:lstStyle/>
          <a:p>
            <a:pPr algn="ctr">
              <a:spcAft>
                <a:spcPts val="1800"/>
              </a:spcAft>
            </a:pPr>
            <a: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t>Zum Seminar</a:t>
            </a:r>
            <a:b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t>Kassier – und jetzt?</a:t>
            </a:r>
            <a:br>
              <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r>
              <a:rPr lang="de-DE" sz="2400" dirty="0">
                <a:solidFill>
                  <a:srgbClr val="575656"/>
                </a:solidFill>
                <a:latin typeface="Open Sans" panose="020B0606030504020204" pitchFamily="34" charset="0"/>
                <a:ea typeface="Open Sans" panose="020B0606030504020204" pitchFamily="34" charset="0"/>
                <a:cs typeface="Open Sans" panose="020B0606030504020204" pitchFamily="34" charset="0"/>
              </a:rPr>
              <a:t>Das Seminar für alle neuen Schatzmeister und die, die es werden wollen</a:t>
            </a:r>
            <a:endParaRPr lang="de-DE" sz="48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800"/>
              </a:spcAft>
            </a:pPr>
            <a:endParaRPr lang="de-DE" sz="1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1800"/>
              </a:spcAft>
            </a:pPr>
            <a:r>
              <a:rPr lang="de-DE" sz="1600" dirty="0">
                <a:solidFill>
                  <a:srgbClr val="575656"/>
                </a:solidFill>
                <a:latin typeface="Open Sans" panose="020B0606030504020204" pitchFamily="34" charset="0"/>
                <a:ea typeface="Open Sans" panose="020B0606030504020204" pitchFamily="34" charset="0"/>
                <a:cs typeface="Open Sans" panose="020B0606030504020204" pitchFamily="34" charset="0"/>
              </a:rPr>
              <a:t>Christoph Sperl Netxp GmbH</a:t>
            </a:r>
            <a:br>
              <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rPr>
            </a:br>
            <a:endParaRPr lang="de-DE" sz="3600" dirty="0">
              <a:solidFill>
                <a:srgbClr val="57565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385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E0C5C-2174-4804-BD56-BCD4B3B6C19F}"/>
              </a:ext>
            </a:extLst>
          </p:cNvPr>
          <p:cNvSpPr>
            <a:spLocks noGrp="1"/>
          </p:cNvSpPr>
          <p:nvPr>
            <p:ph type="title"/>
          </p:nvPr>
        </p:nvSpPr>
        <p:spPr/>
        <p:txBody>
          <a:bodyPr/>
          <a:lstStyle/>
          <a:p>
            <a:r>
              <a:rPr lang="de-DE" dirty="0"/>
              <a:t>Buchhaltung</a:t>
            </a:r>
            <a:endParaRPr lang="en-DE" dirty="0"/>
          </a:p>
        </p:txBody>
      </p:sp>
      <p:sp>
        <p:nvSpPr>
          <p:cNvPr id="3" name="Inhaltsplatzhalter 2">
            <a:extLst>
              <a:ext uri="{FF2B5EF4-FFF2-40B4-BE49-F238E27FC236}">
                <a16:creationId xmlns:a16="http://schemas.microsoft.com/office/drawing/2014/main" id="{81928168-3391-4428-B766-A5141CEEC128}"/>
              </a:ext>
            </a:extLst>
          </p:cNvPr>
          <p:cNvSpPr>
            <a:spLocks noGrp="1"/>
          </p:cNvSpPr>
          <p:nvPr>
            <p:ph idx="1"/>
          </p:nvPr>
        </p:nvSpPr>
        <p:spPr/>
        <p:txBody>
          <a:bodyPr/>
          <a:lstStyle/>
          <a:p>
            <a:pPr marL="0" indent="0">
              <a:buNone/>
            </a:pPr>
            <a:r>
              <a:rPr lang="de-DE" dirty="0"/>
              <a:t>Die Buchhaltung im Verein erfolgt in der Regel durch eine Einnahmen – Überschussrechnung. Ab einer Einnahmengrenze von 650.000 € MUSS ein Verein bilanzieren.</a:t>
            </a:r>
          </a:p>
          <a:p>
            <a:pPr marL="0" indent="0">
              <a:buNone/>
            </a:pPr>
            <a:r>
              <a:rPr lang="de-DE" dirty="0"/>
              <a:t>Die Buchungen im Verein werden Standardmäßig in vier Sphären unterteilt. Diese entscheiden mit sehr einfachen Regeln über die Steuerlast der Vereins. Die vier Sphären sind:</a:t>
            </a:r>
          </a:p>
          <a:p>
            <a:r>
              <a:rPr lang="de-DE" dirty="0"/>
              <a:t>Ideeller Tätigkeitsbereich</a:t>
            </a:r>
          </a:p>
          <a:p>
            <a:r>
              <a:rPr lang="de-DE" dirty="0"/>
              <a:t>Vermögensverwaltung</a:t>
            </a:r>
          </a:p>
          <a:p>
            <a:r>
              <a:rPr lang="de-DE" dirty="0"/>
              <a:t>Zweckbetrieb</a:t>
            </a:r>
          </a:p>
          <a:p>
            <a:r>
              <a:rPr lang="de-DE" dirty="0"/>
              <a:t>Wirtschaftlicher Geschäftsbetrieb</a:t>
            </a:r>
            <a:endParaRPr lang="en-DE" dirty="0"/>
          </a:p>
        </p:txBody>
      </p:sp>
    </p:spTree>
    <p:extLst>
      <p:ext uri="{BB962C8B-B14F-4D97-AF65-F5344CB8AC3E}">
        <p14:creationId xmlns:p14="http://schemas.microsoft.com/office/powerpoint/2010/main" val="148054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1C371-8134-4397-AF47-235FB031E826}"/>
              </a:ext>
            </a:extLst>
          </p:cNvPr>
          <p:cNvSpPr>
            <a:spLocks noGrp="1"/>
          </p:cNvSpPr>
          <p:nvPr>
            <p:ph type="title"/>
          </p:nvPr>
        </p:nvSpPr>
        <p:spPr/>
        <p:txBody>
          <a:bodyPr/>
          <a:lstStyle/>
          <a:p>
            <a:r>
              <a:rPr lang="de-DE" dirty="0"/>
              <a:t>Ideeller Tätigkeitsbereich</a:t>
            </a:r>
            <a:endParaRPr lang="en-DE" dirty="0"/>
          </a:p>
        </p:txBody>
      </p:sp>
      <p:sp>
        <p:nvSpPr>
          <p:cNvPr id="3" name="Inhaltsplatzhalter 2">
            <a:extLst>
              <a:ext uri="{FF2B5EF4-FFF2-40B4-BE49-F238E27FC236}">
                <a16:creationId xmlns:a16="http://schemas.microsoft.com/office/drawing/2014/main" id="{C824169B-EDFF-4115-8D46-3134B8D31A5A}"/>
              </a:ext>
            </a:extLst>
          </p:cNvPr>
          <p:cNvSpPr>
            <a:spLocks noGrp="1"/>
          </p:cNvSpPr>
          <p:nvPr>
            <p:ph idx="1"/>
          </p:nvPr>
        </p:nvSpPr>
        <p:spPr>
          <a:xfrm>
            <a:off x="838200" y="1437335"/>
            <a:ext cx="10422988" cy="4739628"/>
          </a:xfrm>
        </p:spPr>
        <p:txBody>
          <a:bodyPr/>
          <a:lstStyle/>
          <a:p>
            <a:pPr marL="0" indent="0">
              <a:buNone/>
            </a:pPr>
            <a:r>
              <a:rPr lang="de-DE" dirty="0"/>
              <a:t>Der ideelle Bereich umfasst alle Aktivitäten des normalen Vereinsbetriebs. In diesem Rahmen werden zum Beispiel Einnahmen aus Spenden sowie Mitgliedsbeiträgen und Zuschüssen von Kommunen und Ländern erzielt. Diese Einnahmen unterliegen bei einem gemeinnützigen Verein grundsätzlich keiner Besteuerung.</a:t>
            </a:r>
            <a:endParaRPr lang="en-DE" dirty="0"/>
          </a:p>
        </p:txBody>
      </p:sp>
    </p:spTree>
    <p:extLst>
      <p:ext uri="{BB962C8B-B14F-4D97-AF65-F5344CB8AC3E}">
        <p14:creationId xmlns:p14="http://schemas.microsoft.com/office/powerpoint/2010/main" val="32630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5C67D-B297-4DE8-9D70-FFC8ECACABA7}"/>
              </a:ext>
            </a:extLst>
          </p:cNvPr>
          <p:cNvSpPr>
            <a:spLocks noGrp="1"/>
          </p:cNvSpPr>
          <p:nvPr>
            <p:ph type="title"/>
          </p:nvPr>
        </p:nvSpPr>
        <p:spPr>
          <a:xfrm>
            <a:off x="838200" y="365125"/>
            <a:ext cx="7580086" cy="725121"/>
          </a:xfrm>
        </p:spPr>
        <p:txBody>
          <a:bodyPr/>
          <a:lstStyle/>
          <a:p>
            <a:r>
              <a:rPr lang="de-DE" sz="3600" dirty="0"/>
              <a:t>Beispiele Ideeller Tätigkeitsbereich</a:t>
            </a:r>
            <a:endParaRPr lang="en-DE" sz="3600" dirty="0"/>
          </a:p>
        </p:txBody>
      </p:sp>
      <p:sp>
        <p:nvSpPr>
          <p:cNvPr id="3" name="Inhaltsplatzhalter 2">
            <a:extLst>
              <a:ext uri="{FF2B5EF4-FFF2-40B4-BE49-F238E27FC236}">
                <a16:creationId xmlns:a16="http://schemas.microsoft.com/office/drawing/2014/main" id="{A244A591-647A-454B-A69C-076A874F7714}"/>
              </a:ext>
            </a:extLst>
          </p:cNvPr>
          <p:cNvSpPr>
            <a:spLocks noGrp="1"/>
          </p:cNvSpPr>
          <p:nvPr>
            <p:ph idx="1"/>
          </p:nvPr>
        </p:nvSpPr>
        <p:spPr/>
        <p:txBody>
          <a:bodyPr>
            <a:normAutofit lnSpcReduction="10000"/>
          </a:bodyPr>
          <a:lstStyle/>
          <a:p>
            <a:r>
              <a:rPr lang="de-DE" dirty="0"/>
              <a:t>Einnahmen</a:t>
            </a:r>
          </a:p>
          <a:p>
            <a:pPr lvl="1"/>
            <a:r>
              <a:rPr lang="de-DE" dirty="0"/>
              <a:t>Beiträge</a:t>
            </a:r>
          </a:p>
          <a:p>
            <a:pPr lvl="1"/>
            <a:r>
              <a:rPr lang="de-DE" dirty="0"/>
              <a:t>Spenden</a:t>
            </a:r>
          </a:p>
          <a:p>
            <a:pPr lvl="1"/>
            <a:r>
              <a:rPr lang="de-DE" dirty="0"/>
              <a:t>Zuschüsse</a:t>
            </a:r>
          </a:p>
          <a:p>
            <a:r>
              <a:rPr lang="de-DE" dirty="0"/>
              <a:t>Ausgaben</a:t>
            </a:r>
          </a:p>
          <a:p>
            <a:pPr lvl="1"/>
            <a:r>
              <a:rPr lang="de-DE" dirty="0"/>
              <a:t>Mitgliederpflege / Ehrungen</a:t>
            </a:r>
          </a:p>
          <a:p>
            <a:pPr lvl="1"/>
            <a:r>
              <a:rPr lang="de-DE" dirty="0"/>
              <a:t>Kosten Jugendarbeit</a:t>
            </a:r>
          </a:p>
          <a:p>
            <a:pPr lvl="1"/>
            <a:r>
              <a:rPr lang="de-DE" dirty="0"/>
              <a:t>Verwaltungskosten</a:t>
            </a:r>
          </a:p>
          <a:p>
            <a:pPr lvl="1"/>
            <a:r>
              <a:rPr lang="de-DE" dirty="0"/>
              <a:t>Spenden an andere Vereine</a:t>
            </a:r>
          </a:p>
          <a:p>
            <a:pPr lvl="1"/>
            <a:endParaRPr lang="de-DE" dirty="0"/>
          </a:p>
          <a:p>
            <a:pPr marL="0" indent="0">
              <a:buNone/>
            </a:pPr>
            <a:r>
              <a:rPr lang="de-DE" dirty="0"/>
              <a:t>Der ideelle Tätigkeitsbereich ist bei freigestellten Vereinen STEUERFREI</a:t>
            </a:r>
          </a:p>
        </p:txBody>
      </p:sp>
    </p:spTree>
    <p:extLst>
      <p:ext uri="{BB962C8B-B14F-4D97-AF65-F5344CB8AC3E}">
        <p14:creationId xmlns:p14="http://schemas.microsoft.com/office/powerpoint/2010/main" val="12141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BF86B-9CD8-4F15-9A95-215B47A1B2D7}"/>
              </a:ext>
            </a:extLst>
          </p:cNvPr>
          <p:cNvSpPr>
            <a:spLocks noGrp="1"/>
          </p:cNvSpPr>
          <p:nvPr>
            <p:ph type="title"/>
          </p:nvPr>
        </p:nvSpPr>
        <p:spPr/>
        <p:txBody>
          <a:bodyPr/>
          <a:lstStyle/>
          <a:p>
            <a:r>
              <a:rPr lang="de-DE" dirty="0"/>
              <a:t>Vermögensverwaltung</a:t>
            </a:r>
            <a:endParaRPr lang="en-DE" dirty="0"/>
          </a:p>
        </p:txBody>
      </p:sp>
      <p:sp>
        <p:nvSpPr>
          <p:cNvPr id="3" name="Inhaltsplatzhalter 2">
            <a:extLst>
              <a:ext uri="{FF2B5EF4-FFF2-40B4-BE49-F238E27FC236}">
                <a16:creationId xmlns:a16="http://schemas.microsoft.com/office/drawing/2014/main" id="{394933A2-76E1-4C41-848A-2137440DA841}"/>
              </a:ext>
            </a:extLst>
          </p:cNvPr>
          <p:cNvSpPr>
            <a:spLocks noGrp="1"/>
          </p:cNvSpPr>
          <p:nvPr>
            <p:ph idx="1"/>
          </p:nvPr>
        </p:nvSpPr>
        <p:spPr/>
        <p:txBody>
          <a:bodyPr/>
          <a:lstStyle/>
          <a:p>
            <a:pPr marL="0" indent="0">
              <a:buNone/>
            </a:pPr>
            <a:r>
              <a:rPr lang="de-DE" dirty="0"/>
              <a:t>Viele Vereine bilden im Laufe der Zeit aus unterschiedlichsten Anlässen Vermögen. Hierbei kann es sich um angesammeltes Barvermögen (Festgeldkonten etc.) handeln, dass zur finanziellen Absicherung der Vereinsaktivitäten benötigt wird oder/und um Grundbesitz des Vereins. Die typischen Einnahmen hieraus resultieren dann aus Zinsen und Miete, Pacht oder aber auch bewegliche Wirtschaftsgüter, sofern der Verein diese nicht selbst benötigt.</a:t>
            </a:r>
          </a:p>
          <a:p>
            <a:pPr marL="0" indent="0">
              <a:buNone/>
            </a:pPr>
            <a:endParaRPr lang="en-DE" dirty="0">
              <a:solidFill>
                <a:srgbClr val="FF0000"/>
              </a:solidFill>
            </a:endParaRPr>
          </a:p>
        </p:txBody>
      </p:sp>
    </p:spTree>
    <p:extLst>
      <p:ext uri="{BB962C8B-B14F-4D97-AF65-F5344CB8AC3E}">
        <p14:creationId xmlns:p14="http://schemas.microsoft.com/office/powerpoint/2010/main" val="36436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4AA0D-755C-49CE-AF61-B541BD42C6A9}"/>
              </a:ext>
            </a:extLst>
          </p:cNvPr>
          <p:cNvSpPr>
            <a:spLocks noGrp="1"/>
          </p:cNvSpPr>
          <p:nvPr>
            <p:ph type="title"/>
          </p:nvPr>
        </p:nvSpPr>
        <p:spPr/>
        <p:txBody>
          <a:bodyPr/>
          <a:lstStyle/>
          <a:p>
            <a:r>
              <a:rPr lang="de-DE" dirty="0"/>
              <a:t>Beispiele Vermögensverwaltung</a:t>
            </a:r>
            <a:endParaRPr lang="en-DE" dirty="0"/>
          </a:p>
        </p:txBody>
      </p:sp>
      <p:sp>
        <p:nvSpPr>
          <p:cNvPr id="3" name="Inhaltsplatzhalter 2">
            <a:extLst>
              <a:ext uri="{FF2B5EF4-FFF2-40B4-BE49-F238E27FC236}">
                <a16:creationId xmlns:a16="http://schemas.microsoft.com/office/drawing/2014/main" id="{F92CE7A8-8380-42AD-AFDA-D63EA9A74105}"/>
              </a:ext>
            </a:extLst>
          </p:cNvPr>
          <p:cNvSpPr>
            <a:spLocks noGrp="1"/>
          </p:cNvSpPr>
          <p:nvPr>
            <p:ph idx="1"/>
          </p:nvPr>
        </p:nvSpPr>
        <p:spPr/>
        <p:txBody>
          <a:bodyPr/>
          <a:lstStyle/>
          <a:p>
            <a:r>
              <a:rPr lang="de-DE" dirty="0"/>
              <a:t>Einnahmen</a:t>
            </a:r>
          </a:p>
          <a:p>
            <a:pPr lvl="1"/>
            <a:r>
              <a:rPr lang="de-DE" dirty="0"/>
              <a:t>Zinsen und Kapitalerträge</a:t>
            </a:r>
          </a:p>
          <a:p>
            <a:pPr lvl="1"/>
            <a:r>
              <a:rPr lang="de-DE" dirty="0"/>
              <a:t>Mieten und Pachten</a:t>
            </a:r>
          </a:p>
          <a:p>
            <a:pPr lvl="1"/>
            <a:r>
              <a:rPr lang="de-DE" dirty="0"/>
              <a:t>Sponsoring</a:t>
            </a:r>
          </a:p>
          <a:p>
            <a:r>
              <a:rPr lang="de-DE" dirty="0"/>
              <a:t>Ausgaben</a:t>
            </a:r>
          </a:p>
          <a:p>
            <a:pPr lvl="1"/>
            <a:r>
              <a:rPr lang="de-DE" dirty="0"/>
              <a:t>Bankgebühren</a:t>
            </a:r>
          </a:p>
          <a:p>
            <a:pPr lvl="1"/>
            <a:r>
              <a:rPr lang="de-DE" dirty="0"/>
              <a:t>Versicherungen (für Anlagevermögen zur Werterhaltung)</a:t>
            </a:r>
          </a:p>
          <a:p>
            <a:pPr lvl="1"/>
            <a:r>
              <a:rPr lang="de-DE" dirty="0"/>
              <a:t>Instandhaltungen von Anlagevermögen</a:t>
            </a:r>
          </a:p>
          <a:p>
            <a:pPr lvl="1"/>
            <a:endParaRPr lang="de-DE" dirty="0"/>
          </a:p>
          <a:p>
            <a:pPr marL="0" indent="0">
              <a:buNone/>
            </a:pPr>
            <a:r>
              <a:rPr lang="de-DE" dirty="0"/>
              <a:t>Die Vermögensverwaltung ist bei freigestellten Vereinen STEUERFREI</a:t>
            </a:r>
            <a:endParaRPr lang="en-DE" dirty="0"/>
          </a:p>
        </p:txBody>
      </p:sp>
    </p:spTree>
    <p:extLst>
      <p:ext uri="{BB962C8B-B14F-4D97-AF65-F5344CB8AC3E}">
        <p14:creationId xmlns:p14="http://schemas.microsoft.com/office/powerpoint/2010/main" val="416804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AE708-4DBB-40A8-9F61-6984430CF5A6}"/>
              </a:ext>
            </a:extLst>
          </p:cNvPr>
          <p:cNvSpPr>
            <a:spLocks noGrp="1"/>
          </p:cNvSpPr>
          <p:nvPr>
            <p:ph type="title"/>
          </p:nvPr>
        </p:nvSpPr>
        <p:spPr/>
        <p:txBody>
          <a:bodyPr/>
          <a:lstStyle/>
          <a:p>
            <a:r>
              <a:rPr lang="de-DE" dirty="0"/>
              <a:t>Zweckbetrieb</a:t>
            </a:r>
            <a:endParaRPr lang="en-DE" dirty="0"/>
          </a:p>
        </p:txBody>
      </p:sp>
      <p:sp>
        <p:nvSpPr>
          <p:cNvPr id="3" name="Inhaltsplatzhalter 2">
            <a:extLst>
              <a:ext uri="{FF2B5EF4-FFF2-40B4-BE49-F238E27FC236}">
                <a16:creationId xmlns:a16="http://schemas.microsoft.com/office/drawing/2014/main" id="{7A7157DF-04BA-4BAA-9095-E69F3390CDD7}"/>
              </a:ext>
            </a:extLst>
          </p:cNvPr>
          <p:cNvSpPr>
            <a:spLocks noGrp="1"/>
          </p:cNvSpPr>
          <p:nvPr>
            <p:ph idx="1"/>
          </p:nvPr>
        </p:nvSpPr>
        <p:spPr/>
        <p:txBody>
          <a:bodyPr/>
          <a:lstStyle/>
          <a:p>
            <a:pPr marL="0" indent="0">
              <a:buNone/>
            </a:pPr>
            <a:r>
              <a:rPr lang="de-DE" dirty="0"/>
              <a:t>Ein Zweckbetrieb ist der Teil der Vereinsaktivitäten, der Einnahmen erwirtschaftet und zu den gemeinnützigen Satzungsaktivitäten zwingend dazugehört. Ein Zweckbetrieb darf gewerblichen Unternehmen keine direkte Konkurrenz machen und auch nicht auf Dauer ein deutliches Übergewicht in den Tätigkeiten oder Einnahmen des gemeinnützigen Vereins ausmachen.</a:t>
            </a:r>
            <a:endParaRPr lang="en-DE" dirty="0"/>
          </a:p>
        </p:txBody>
      </p:sp>
    </p:spTree>
    <p:extLst>
      <p:ext uri="{BB962C8B-B14F-4D97-AF65-F5344CB8AC3E}">
        <p14:creationId xmlns:p14="http://schemas.microsoft.com/office/powerpoint/2010/main" val="11224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44C85-8A10-42D2-A7ED-6F5CA78CB043}"/>
              </a:ext>
            </a:extLst>
          </p:cNvPr>
          <p:cNvSpPr>
            <a:spLocks noGrp="1"/>
          </p:cNvSpPr>
          <p:nvPr>
            <p:ph type="title"/>
          </p:nvPr>
        </p:nvSpPr>
        <p:spPr/>
        <p:txBody>
          <a:bodyPr/>
          <a:lstStyle/>
          <a:p>
            <a:r>
              <a:rPr lang="de-DE" dirty="0"/>
              <a:t>Beispiele Zweckbetrieb</a:t>
            </a:r>
            <a:endParaRPr lang="en-DE" dirty="0"/>
          </a:p>
        </p:txBody>
      </p:sp>
      <p:sp>
        <p:nvSpPr>
          <p:cNvPr id="3" name="Inhaltsplatzhalter 2">
            <a:extLst>
              <a:ext uri="{FF2B5EF4-FFF2-40B4-BE49-F238E27FC236}">
                <a16:creationId xmlns:a16="http://schemas.microsoft.com/office/drawing/2014/main" id="{9784A6B7-A172-4C95-A1F5-3BD4779F3327}"/>
              </a:ext>
            </a:extLst>
          </p:cNvPr>
          <p:cNvSpPr>
            <a:spLocks noGrp="1"/>
          </p:cNvSpPr>
          <p:nvPr>
            <p:ph idx="1"/>
          </p:nvPr>
        </p:nvSpPr>
        <p:spPr>
          <a:xfrm>
            <a:off x="838200" y="1437335"/>
            <a:ext cx="10774680" cy="4739628"/>
          </a:xfrm>
        </p:spPr>
        <p:txBody>
          <a:bodyPr/>
          <a:lstStyle/>
          <a:p>
            <a:r>
              <a:rPr lang="de-DE" dirty="0"/>
              <a:t>Einnahmen</a:t>
            </a:r>
          </a:p>
          <a:p>
            <a:pPr lvl="1"/>
            <a:r>
              <a:rPr lang="de-DE" dirty="0"/>
              <a:t>Eintrittsgelder</a:t>
            </a:r>
          </a:p>
          <a:p>
            <a:pPr lvl="1"/>
            <a:r>
              <a:rPr lang="de-DE" dirty="0"/>
              <a:t>Kostenbeteiligung Unterricht (Musisch, Sport o.ä.)</a:t>
            </a:r>
          </a:p>
          <a:p>
            <a:pPr lvl="1"/>
            <a:r>
              <a:rPr lang="de-DE" dirty="0"/>
              <a:t>Ausbildungsentschädigung (Ablöse)</a:t>
            </a:r>
          </a:p>
          <a:p>
            <a:r>
              <a:rPr lang="de-DE" dirty="0"/>
              <a:t>Ausgaben</a:t>
            </a:r>
          </a:p>
          <a:p>
            <a:pPr lvl="1"/>
            <a:r>
              <a:rPr lang="de-DE" dirty="0"/>
              <a:t>Vergütung Übungsleiter</a:t>
            </a:r>
          </a:p>
          <a:p>
            <a:pPr lvl="1"/>
            <a:r>
              <a:rPr lang="de-DE" dirty="0"/>
              <a:t>Beschaffung Geräte (Satzungszweck)</a:t>
            </a:r>
          </a:p>
          <a:p>
            <a:pPr lvl="1"/>
            <a:r>
              <a:rPr lang="de-DE" dirty="0"/>
              <a:t>Mieten und Pachten zweckbetrieblich nötiger Räume, Anlagen, Gebäude</a:t>
            </a:r>
          </a:p>
          <a:p>
            <a:pPr lvl="1"/>
            <a:endParaRPr lang="de-DE" dirty="0"/>
          </a:p>
          <a:p>
            <a:pPr marL="0" indent="0">
              <a:buNone/>
            </a:pPr>
            <a:r>
              <a:rPr lang="de-DE" dirty="0"/>
              <a:t>Der Zweckbetreib ist bei freigestellten Vereinen STEUERFREI</a:t>
            </a:r>
          </a:p>
        </p:txBody>
      </p:sp>
    </p:spTree>
    <p:extLst>
      <p:ext uri="{BB962C8B-B14F-4D97-AF65-F5344CB8AC3E}">
        <p14:creationId xmlns:p14="http://schemas.microsoft.com/office/powerpoint/2010/main" val="8280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A08FB-976F-4D10-9378-60044D712437}"/>
              </a:ext>
            </a:extLst>
          </p:cNvPr>
          <p:cNvSpPr>
            <a:spLocks noGrp="1"/>
          </p:cNvSpPr>
          <p:nvPr>
            <p:ph type="title"/>
          </p:nvPr>
        </p:nvSpPr>
        <p:spPr>
          <a:xfrm>
            <a:off x="838200" y="365125"/>
            <a:ext cx="7679788" cy="662781"/>
          </a:xfrm>
        </p:spPr>
        <p:txBody>
          <a:bodyPr/>
          <a:lstStyle/>
          <a:p>
            <a:r>
              <a:rPr lang="de-DE" dirty="0"/>
              <a:t>Wirtschaftlicher Geschäftsbetrieb</a:t>
            </a:r>
            <a:endParaRPr lang="en-DE" dirty="0"/>
          </a:p>
        </p:txBody>
      </p:sp>
      <p:sp>
        <p:nvSpPr>
          <p:cNvPr id="3" name="Inhaltsplatzhalter 2">
            <a:extLst>
              <a:ext uri="{FF2B5EF4-FFF2-40B4-BE49-F238E27FC236}">
                <a16:creationId xmlns:a16="http://schemas.microsoft.com/office/drawing/2014/main" id="{9330A520-7130-44DA-8F00-CD362AFE36F3}"/>
              </a:ext>
            </a:extLst>
          </p:cNvPr>
          <p:cNvSpPr>
            <a:spLocks noGrp="1"/>
          </p:cNvSpPr>
          <p:nvPr>
            <p:ph idx="1"/>
          </p:nvPr>
        </p:nvSpPr>
        <p:spPr/>
        <p:txBody>
          <a:bodyPr/>
          <a:lstStyle/>
          <a:p>
            <a:pPr marL="0" indent="0">
              <a:buNone/>
            </a:pPr>
            <a:r>
              <a:rPr lang="de-DE" dirty="0"/>
              <a:t>Der wirtschaftliche Geschäftsbetrieb umfasst alle Tätigkeiten die nicht Satzungszweck sind und durch die Einnahmen erzielt werden. Im wirtschaftlichen Geschäftsbetrieb wird der Verein als Unternehmer tätig. Der wirtschaftliche Geschäftsbetreib darf nicht durch Einnahmen des ideellen Tätigkeitsbereichs gestützt werden. Etwaige Verlust dürfen nicht mit Überschüssen aus dem Ideellen Bereich, der Vermögensverwaltung oder dem Zweckbetrieb gedeckt werden.</a:t>
            </a:r>
          </a:p>
          <a:p>
            <a:pPr marL="0" indent="0">
              <a:buNone/>
            </a:pPr>
            <a:endParaRPr lang="de-DE" dirty="0"/>
          </a:p>
          <a:p>
            <a:pPr marL="0" indent="0">
              <a:buNone/>
            </a:pPr>
            <a:endParaRPr lang="en-DE" dirty="0"/>
          </a:p>
        </p:txBody>
      </p:sp>
    </p:spTree>
    <p:extLst>
      <p:ext uri="{BB962C8B-B14F-4D97-AF65-F5344CB8AC3E}">
        <p14:creationId xmlns:p14="http://schemas.microsoft.com/office/powerpoint/2010/main" val="39702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23EFE-DF46-44C8-B718-49AB74908F94}"/>
              </a:ext>
            </a:extLst>
          </p:cNvPr>
          <p:cNvSpPr>
            <a:spLocks noGrp="1"/>
          </p:cNvSpPr>
          <p:nvPr>
            <p:ph type="title"/>
          </p:nvPr>
        </p:nvSpPr>
        <p:spPr/>
        <p:txBody>
          <a:bodyPr/>
          <a:lstStyle/>
          <a:p>
            <a:r>
              <a:rPr lang="de-DE" dirty="0"/>
              <a:t>Beispiele </a:t>
            </a:r>
            <a:r>
              <a:rPr lang="de-DE" dirty="0" err="1"/>
              <a:t>wirts</a:t>
            </a:r>
            <a:r>
              <a:rPr lang="de-DE" dirty="0"/>
              <a:t>. Geschäftsbetrieb</a:t>
            </a:r>
            <a:endParaRPr lang="en-DE" dirty="0"/>
          </a:p>
        </p:txBody>
      </p:sp>
      <p:sp>
        <p:nvSpPr>
          <p:cNvPr id="3" name="Inhaltsplatzhalter 2">
            <a:extLst>
              <a:ext uri="{FF2B5EF4-FFF2-40B4-BE49-F238E27FC236}">
                <a16:creationId xmlns:a16="http://schemas.microsoft.com/office/drawing/2014/main" id="{49DAB3C1-3FA2-4653-9907-D7BB313266B6}"/>
              </a:ext>
            </a:extLst>
          </p:cNvPr>
          <p:cNvSpPr>
            <a:spLocks noGrp="1"/>
          </p:cNvSpPr>
          <p:nvPr>
            <p:ph idx="1"/>
          </p:nvPr>
        </p:nvSpPr>
        <p:spPr/>
        <p:txBody>
          <a:bodyPr>
            <a:normAutofit lnSpcReduction="10000"/>
          </a:bodyPr>
          <a:lstStyle/>
          <a:p>
            <a:r>
              <a:rPr lang="de-DE" dirty="0"/>
              <a:t>Einnahmen</a:t>
            </a:r>
          </a:p>
          <a:p>
            <a:pPr lvl="1"/>
            <a:r>
              <a:rPr lang="de-DE" dirty="0"/>
              <a:t>Verkauf Speisen und Getränke</a:t>
            </a:r>
          </a:p>
          <a:p>
            <a:pPr lvl="1"/>
            <a:r>
              <a:rPr lang="de-DE" dirty="0"/>
              <a:t>Erzeugung und Verkauf von Solarstrom</a:t>
            </a:r>
          </a:p>
          <a:p>
            <a:pPr lvl="1"/>
            <a:r>
              <a:rPr lang="de-DE" dirty="0"/>
              <a:t>Aus Werbung</a:t>
            </a:r>
          </a:p>
          <a:p>
            <a:r>
              <a:rPr lang="de-DE" dirty="0"/>
              <a:t>Ausgaben</a:t>
            </a:r>
          </a:p>
          <a:p>
            <a:pPr lvl="1"/>
            <a:r>
              <a:rPr lang="de-DE" dirty="0"/>
              <a:t>Einkauf von Speisen und Getränken</a:t>
            </a:r>
          </a:p>
          <a:p>
            <a:pPr lvl="1"/>
            <a:r>
              <a:rPr lang="de-DE" dirty="0"/>
              <a:t>Kosten für die Erzeugung von Solarstrom</a:t>
            </a:r>
          </a:p>
          <a:p>
            <a:pPr lvl="1"/>
            <a:r>
              <a:rPr lang="de-DE" dirty="0"/>
              <a:t>Kosten für Werbebanden</a:t>
            </a:r>
          </a:p>
          <a:p>
            <a:pPr marL="0" indent="0">
              <a:buNone/>
            </a:pPr>
            <a:r>
              <a:rPr lang="de-DE" dirty="0"/>
              <a:t>Der wirtschaftliche Geschäftsbetrieb, </a:t>
            </a:r>
            <a:r>
              <a:rPr lang="de-DE" u="sng" dirty="0"/>
              <a:t>freigestellter</a:t>
            </a:r>
            <a:r>
              <a:rPr lang="de-DE" dirty="0"/>
              <a:t> Vereine, ist Körperschaftssteuerpflichtig, wenn die Bruttoeinnahmen über 35.000 € p. a. und der erzielte Überschuss dabei über 5.000 € p. a. liegen.</a:t>
            </a:r>
          </a:p>
        </p:txBody>
      </p:sp>
    </p:spTree>
    <p:extLst>
      <p:ext uri="{BB962C8B-B14F-4D97-AF65-F5344CB8AC3E}">
        <p14:creationId xmlns:p14="http://schemas.microsoft.com/office/powerpoint/2010/main" val="14426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9AB3E-D6AF-4B4B-8632-9A291820A7BB}"/>
              </a:ext>
            </a:extLst>
          </p:cNvPr>
          <p:cNvSpPr>
            <a:spLocks noGrp="1"/>
          </p:cNvSpPr>
          <p:nvPr>
            <p:ph type="title"/>
          </p:nvPr>
        </p:nvSpPr>
        <p:spPr/>
        <p:txBody>
          <a:bodyPr/>
          <a:lstStyle/>
          <a:p>
            <a:r>
              <a:rPr lang="de-DE" dirty="0"/>
              <a:t>Umsatzsteuerpflicht</a:t>
            </a:r>
            <a:endParaRPr lang="en-DE" dirty="0"/>
          </a:p>
        </p:txBody>
      </p:sp>
      <p:sp>
        <p:nvSpPr>
          <p:cNvPr id="3" name="Inhaltsplatzhalter 2">
            <a:extLst>
              <a:ext uri="{FF2B5EF4-FFF2-40B4-BE49-F238E27FC236}">
                <a16:creationId xmlns:a16="http://schemas.microsoft.com/office/drawing/2014/main" id="{7601E8EE-B4D4-46EA-AE8A-D2F5652ABBA3}"/>
              </a:ext>
            </a:extLst>
          </p:cNvPr>
          <p:cNvSpPr>
            <a:spLocks noGrp="1"/>
          </p:cNvSpPr>
          <p:nvPr>
            <p:ph idx="1"/>
          </p:nvPr>
        </p:nvSpPr>
        <p:spPr/>
        <p:txBody>
          <a:bodyPr>
            <a:normAutofit lnSpcReduction="10000"/>
          </a:bodyPr>
          <a:lstStyle/>
          <a:p>
            <a:pPr marL="0" indent="0">
              <a:buNone/>
            </a:pPr>
            <a:r>
              <a:rPr lang="de-DE" dirty="0"/>
              <a:t>Umsatzsteuer wird im Verein fällig, wenn der verursachende Bereich, Einnahmen von mehr als 22.000 € (seit 2019) zu verbuchen hat. Die verursachenden Bereiche können sein:</a:t>
            </a:r>
          </a:p>
          <a:p>
            <a:r>
              <a:rPr lang="de-DE" dirty="0"/>
              <a:t>Vermögensverwaltung</a:t>
            </a:r>
          </a:p>
          <a:p>
            <a:r>
              <a:rPr lang="de-DE" dirty="0"/>
              <a:t>Zweckbetrieb</a:t>
            </a:r>
          </a:p>
          <a:p>
            <a:r>
              <a:rPr lang="de-DE" dirty="0"/>
              <a:t>Wirtschaftlicher Geschäftsbetrieb</a:t>
            </a:r>
          </a:p>
          <a:p>
            <a:pPr marL="0" indent="0">
              <a:buNone/>
            </a:pPr>
            <a:r>
              <a:rPr lang="de-DE" dirty="0"/>
              <a:t>Vereine können auch zu einer freiwilligen Umsatzsteuerpflicht votieren, um steuerliche Vorteile (Vorsteuerabzug) zu nutzen. Die Umsatzsteuerpflicht besteht dann für mindestens 5 Jahre (PV- Anlage), normalerweise aber 10 Jahre (Bau Vereinsheim).</a:t>
            </a:r>
          </a:p>
          <a:p>
            <a:pPr marL="0" indent="0">
              <a:buNone/>
            </a:pPr>
            <a:r>
              <a:rPr lang="de-DE" dirty="0"/>
              <a:t>Die Umsatzsteuererklärung ist vierteljährlich abzugeben.</a:t>
            </a:r>
          </a:p>
        </p:txBody>
      </p:sp>
    </p:spTree>
    <p:extLst>
      <p:ext uri="{BB962C8B-B14F-4D97-AF65-F5344CB8AC3E}">
        <p14:creationId xmlns:p14="http://schemas.microsoft.com/office/powerpoint/2010/main" val="11005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F47A5-5ED8-4536-8763-42E0B13AEAFB}"/>
              </a:ext>
            </a:extLst>
          </p:cNvPr>
          <p:cNvSpPr>
            <a:spLocks noGrp="1"/>
          </p:cNvSpPr>
          <p:nvPr>
            <p:ph type="title"/>
          </p:nvPr>
        </p:nvSpPr>
        <p:spPr/>
        <p:txBody>
          <a:bodyPr/>
          <a:lstStyle/>
          <a:p>
            <a:r>
              <a:rPr lang="de-DE" dirty="0"/>
              <a:t>Inhalt</a:t>
            </a:r>
            <a:endParaRPr lang="LID4096" dirty="0"/>
          </a:p>
        </p:txBody>
      </p:sp>
      <p:sp>
        <p:nvSpPr>
          <p:cNvPr id="3" name="Inhaltsplatzhalter 2">
            <a:extLst>
              <a:ext uri="{FF2B5EF4-FFF2-40B4-BE49-F238E27FC236}">
                <a16:creationId xmlns:a16="http://schemas.microsoft.com/office/drawing/2014/main" id="{3C4B8E51-997A-4194-BB2D-B29977817279}"/>
              </a:ext>
            </a:extLst>
          </p:cNvPr>
          <p:cNvSpPr>
            <a:spLocks noGrp="1"/>
          </p:cNvSpPr>
          <p:nvPr>
            <p:ph idx="1"/>
          </p:nvPr>
        </p:nvSpPr>
        <p:spPr/>
        <p:txBody>
          <a:bodyPr>
            <a:normAutofit/>
          </a:bodyPr>
          <a:lstStyle/>
          <a:p>
            <a:r>
              <a:rPr lang="de-DE" dirty="0"/>
              <a:t>Die Vereinsarten</a:t>
            </a:r>
          </a:p>
          <a:p>
            <a:r>
              <a:rPr lang="de-DE" dirty="0"/>
              <a:t>Die kleine Satzungskunde</a:t>
            </a:r>
          </a:p>
          <a:p>
            <a:r>
              <a:rPr lang="de-DE" dirty="0"/>
              <a:t>Gemeinnützigkeit</a:t>
            </a:r>
          </a:p>
          <a:p>
            <a:r>
              <a:rPr lang="de-DE" dirty="0"/>
              <a:t>Pflichten des Kassiers</a:t>
            </a:r>
          </a:p>
          <a:p>
            <a:r>
              <a:rPr lang="de-DE" dirty="0"/>
              <a:t>Die Kassenprüfung</a:t>
            </a:r>
          </a:p>
          <a:p>
            <a:r>
              <a:rPr lang="de-DE" dirty="0"/>
              <a:t>Eure Fragen</a:t>
            </a:r>
          </a:p>
        </p:txBody>
      </p:sp>
    </p:spTree>
    <p:extLst>
      <p:ext uri="{BB962C8B-B14F-4D97-AF65-F5344CB8AC3E}">
        <p14:creationId xmlns:p14="http://schemas.microsoft.com/office/powerpoint/2010/main" val="693922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B3A0F-A12F-435A-B2C2-6FE95DC72E43}"/>
              </a:ext>
            </a:extLst>
          </p:cNvPr>
          <p:cNvSpPr>
            <a:spLocks noGrp="1"/>
          </p:cNvSpPr>
          <p:nvPr>
            <p:ph type="title"/>
          </p:nvPr>
        </p:nvSpPr>
        <p:spPr/>
        <p:txBody>
          <a:bodyPr/>
          <a:lstStyle/>
          <a:p>
            <a:r>
              <a:rPr lang="de-DE" dirty="0"/>
              <a:t>Beleghaltung</a:t>
            </a:r>
            <a:endParaRPr lang="en-DE" dirty="0"/>
          </a:p>
        </p:txBody>
      </p:sp>
      <p:sp>
        <p:nvSpPr>
          <p:cNvPr id="3" name="Inhaltsplatzhalter 2">
            <a:extLst>
              <a:ext uri="{FF2B5EF4-FFF2-40B4-BE49-F238E27FC236}">
                <a16:creationId xmlns:a16="http://schemas.microsoft.com/office/drawing/2014/main" id="{B52B5DB0-4751-4856-801D-042006DE211E}"/>
              </a:ext>
            </a:extLst>
          </p:cNvPr>
          <p:cNvSpPr>
            <a:spLocks noGrp="1"/>
          </p:cNvSpPr>
          <p:nvPr>
            <p:ph idx="1"/>
          </p:nvPr>
        </p:nvSpPr>
        <p:spPr>
          <a:xfrm>
            <a:off x="838200" y="1437334"/>
            <a:ext cx="9459351" cy="5139311"/>
          </a:xfrm>
        </p:spPr>
        <p:txBody>
          <a:bodyPr>
            <a:normAutofit/>
          </a:bodyPr>
          <a:lstStyle/>
          <a:p>
            <a:r>
              <a:rPr lang="de-DE" dirty="0"/>
              <a:t>Keine Buchung ohne Beleg!</a:t>
            </a:r>
          </a:p>
          <a:p>
            <a:r>
              <a:rPr lang="de-DE" dirty="0"/>
              <a:t>Belege sind im Original oder unveränderlich, gescannt, aufzubewahren</a:t>
            </a:r>
          </a:p>
          <a:p>
            <a:r>
              <a:rPr lang="de-DE" dirty="0"/>
              <a:t>Belege sind für mindestens 10 Jahre aufzubewahren (§147AO)</a:t>
            </a:r>
          </a:p>
          <a:p>
            <a:r>
              <a:rPr lang="de-DE" dirty="0"/>
              <a:t>Für ständig wiederkehrende Zahlungen (z. B. Miete, Beiträge) sollte der entsprechende Vertrag griffbereit aufbewahrt werden</a:t>
            </a:r>
          </a:p>
          <a:p>
            <a:r>
              <a:rPr lang="de-DE" dirty="0"/>
              <a:t>Kontoauszüge sind auch Belege! </a:t>
            </a:r>
          </a:p>
          <a:p>
            <a:r>
              <a:rPr lang="de-DE" dirty="0"/>
              <a:t>Kassenbons auf Thermopapier sollten dringend kopiert werden, da diese mit der Zeit verblassen</a:t>
            </a:r>
          </a:p>
          <a:p>
            <a:endParaRPr lang="de-DE" dirty="0"/>
          </a:p>
          <a:p>
            <a:endParaRPr lang="en-DE" dirty="0"/>
          </a:p>
        </p:txBody>
      </p:sp>
    </p:spTree>
    <p:extLst>
      <p:ext uri="{BB962C8B-B14F-4D97-AF65-F5344CB8AC3E}">
        <p14:creationId xmlns:p14="http://schemas.microsoft.com/office/powerpoint/2010/main" val="6644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5917F-3943-4AA0-9981-A4A0F460FB5B}"/>
              </a:ext>
            </a:extLst>
          </p:cNvPr>
          <p:cNvSpPr>
            <a:spLocks noGrp="1"/>
          </p:cNvSpPr>
          <p:nvPr>
            <p:ph type="title"/>
          </p:nvPr>
        </p:nvSpPr>
        <p:spPr/>
        <p:txBody>
          <a:bodyPr/>
          <a:lstStyle/>
          <a:p>
            <a:r>
              <a:rPr lang="de-DE" dirty="0"/>
              <a:t>Anlagenverzeichnis</a:t>
            </a:r>
            <a:endParaRPr lang="en-DE" dirty="0"/>
          </a:p>
        </p:txBody>
      </p:sp>
      <p:sp>
        <p:nvSpPr>
          <p:cNvPr id="3" name="Inhaltsplatzhalter 2">
            <a:extLst>
              <a:ext uri="{FF2B5EF4-FFF2-40B4-BE49-F238E27FC236}">
                <a16:creationId xmlns:a16="http://schemas.microsoft.com/office/drawing/2014/main" id="{5EBC93B8-809A-49EF-917C-FA77D6EABB24}"/>
              </a:ext>
            </a:extLst>
          </p:cNvPr>
          <p:cNvSpPr>
            <a:spLocks noGrp="1"/>
          </p:cNvSpPr>
          <p:nvPr>
            <p:ph idx="1"/>
          </p:nvPr>
        </p:nvSpPr>
        <p:spPr/>
        <p:txBody>
          <a:bodyPr/>
          <a:lstStyle/>
          <a:p>
            <a:pPr marL="0" indent="0">
              <a:buNone/>
            </a:pPr>
            <a:r>
              <a:rPr lang="de-DE" dirty="0"/>
              <a:t>Um die finanzielle Situation des Vereins darstellen zu können, ist es nötig, ein Anlagenverzeichnis zu führen. Im Anlagenverzeichnis werden alle unbeweglichen und beweglichen Anlagen mit dem Buchwert aufgeführt. Der Wert der Anlagen vermindert sich jährlich durch die Abschreibung.</a:t>
            </a:r>
          </a:p>
          <a:p>
            <a:pPr marL="0" indent="0">
              <a:buNone/>
            </a:pPr>
            <a:endParaRPr lang="de-DE" dirty="0"/>
          </a:p>
        </p:txBody>
      </p:sp>
    </p:spTree>
    <p:extLst>
      <p:ext uri="{BB962C8B-B14F-4D97-AF65-F5344CB8AC3E}">
        <p14:creationId xmlns:p14="http://schemas.microsoft.com/office/powerpoint/2010/main" val="27978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D8638-3437-4441-9F65-29273E20ACAC}"/>
              </a:ext>
            </a:extLst>
          </p:cNvPr>
          <p:cNvSpPr>
            <a:spLocks noGrp="1"/>
          </p:cNvSpPr>
          <p:nvPr>
            <p:ph type="title"/>
          </p:nvPr>
        </p:nvSpPr>
        <p:spPr/>
        <p:txBody>
          <a:bodyPr/>
          <a:lstStyle/>
          <a:p>
            <a:r>
              <a:rPr lang="de-DE" dirty="0"/>
              <a:t>Spenden</a:t>
            </a:r>
            <a:endParaRPr lang="en-DE" dirty="0"/>
          </a:p>
        </p:txBody>
      </p:sp>
      <p:sp>
        <p:nvSpPr>
          <p:cNvPr id="3" name="Inhaltsplatzhalter 2">
            <a:extLst>
              <a:ext uri="{FF2B5EF4-FFF2-40B4-BE49-F238E27FC236}">
                <a16:creationId xmlns:a16="http://schemas.microsoft.com/office/drawing/2014/main" id="{E9F62FD2-C825-47F6-BE4D-D792F932BA12}"/>
              </a:ext>
            </a:extLst>
          </p:cNvPr>
          <p:cNvSpPr>
            <a:spLocks noGrp="1"/>
          </p:cNvSpPr>
          <p:nvPr>
            <p:ph idx="1"/>
          </p:nvPr>
        </p:nvSpPr>
        <p:spPr>
          <a:xfrm>
            <a:off x="838199" y="1437335"/>
            <a:ext cx="10943493" cy="5181514"/>
          </a:xfrm>
        </p:spPr>
        <p:txBody>
          <a:bodyPr>
            <a:normAutofit/>
          </a:bodyPr>
          <a:lstStyle/>
          <a:p>
            <a:pPr marL="0" indent="0">
              <a:buNone/>
            </a:pPr>
            <a:r>
              <a:rPr lang="de-DE" dirty="0"/>
              <a:t>Spenden oder der „Verzicht auf Erstattung von Aufwendungen“ werden vom Verein, steuerlich wirksam, quittiert. Für die Erstellung von Spendenquittungen hat das Bundesfinanzminsterium besondere Vorlagen veröffentlicht. Diese finden Sie </a:t>
            </a:r>
            <a:r>
              <a:rPr lang="de-DE" dirty="0">
                <a:hlinkClick r:id="rId2"/>
              </a:rPr>
              <a:t>hier</a:t>
            </a:r>
            <a:r>
              <a:rPr lang="de-DE" dirty="0"/>
              <a:t>.</a:t>
            </a:r>
          </a:p>
          <a:p>
            <a:pPr marL="0" indent="0">
              <a:buNone/>
            </a:pPr>
            <a:r>
              <a:rPr lang="de-DE" dirty="0"/>
              <a:t>Grundsätzlich darf für die Ausstellung einer Spendenquittung keine Gegenleistung erbracht worden sein (Quittung gegen Trikotspende mit Werbung). Versteckte Gewinne dürfen ebenfalls nicht quittiert werden (z. B. Sachspende – Baggerarbeiten mit offiziellem Stundenlohn).</a:t>
            </a:r>
          </a:p>
          <a:p>
            <a:pPr marL="0" indent="0">
              <a:buNone/>
            </a:pPr>
            <a:r>
              <a:rPr lang="de-DE" dirty="0"/>
              <a:t>Wer die Quittung unterschreiben darf, entscheidet die Vereinssatzung.</a:t>
            </a:r>
            <a:endParaRPr lang="en-DE" dirty="0"/>
          </a:p>
        </p:txBody>
      </p:sp>
    </p:spTree>
    <p:extLst>
      <p:ext uri="{BB962C8B-B14F-4D97-AF65-F5344CB8AC3E}">
        <p14:creationId xmlns:p14="http://schemas.microsoft.com/office/powerpoint/2010/main" val="42109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0AC60-15AE-4C6A-A5D7-D5DAEEFD4DB6}"/>
              </a:ext>
            </a:extLst>
          </p:cNvPr>
          <p:cNvSpPr>
            <a:spLocks noGrp="1"/>
          </p:cNvSpPr>
          <p:nvPr>
            <p:ph type="title"/>
          </p:nvPr>
        </p:nvSpPr>
        <p:spPr/>
        <p:txBody>
          <a:bodyPr/>
          <a:lstStyle/>
          <a:p>
            <a:r>
              <a:rPr lang="de-DE" dirty="0"/>
              <a:t>Steuererklärung</a:t>
            </a:r>
            <a:endParaRPr lang="en-DE" dirty="0"/>
          </a:p>
        </p:txBody>
      </p:sp>
      <p:sp>
        <p:nvSpPr>
          <p:cNvPr id="3" name="Inhaltsplatzhalter 2">
            <a:extLst>
              <a:ext uri="{FF2B5EF4-FFF2-40B4-BE49-F238E27FC236}">
                <a16:creationId xmlns:a16="http://schemas.microsoft.com/office/drawing/2014/main" id="{8ADB7BE2-AD10-4FCE-927F-3F7E4169188C}"/>
              </a:ext>
            </a:extLst>
          </p:cNvPr>
          <p:cNvSpPr>
            <a:spLocks noGrp="1"/>
          </p:cNvSpPr>
          <p:nvPr>
            <p:ph idx="1"/>
          </p:nvPr>
        </p:nvSpPr>
        <p:spPr>
          <a:xfrm>
            <a:off x="838199" y="1437335"/>
            <a:ext cx="10746546" cy="5196548"/>
          </a:xfrm>
        </p:spPr>
        <p:txBody>
          <a:bodyPr>
            <a:normAutofit fontScale="92500" lnSpcReduction="10000"/>
          </a:bodyPr>
          <a:lstStyle/>
          <a:p>
            <a:pPr marL="0" indent="0">
              <a:buNone/>
            </a:pPr>
            <a:r>
              <a:rPr lang="de-DE" dirty="0"/>
              <a:t>Damit die Gemeinnützigkeit im Verein bewahrt werden kann, muss eine Steuerklärung abgegeben werden. Diese umfasst:</a:t>
            </a:r>
          </a:p>
          <a:p>
            <a:r>
              <a:rPr lang="de-DE" dirty="0"/>
              <a:t>Körperschaftssteuererklärung im Normalfall für die letzten 3 Jahre</a:t>
            </a:r>
          </a:p>
          <a:p>
            <a:r>
              <a:rPr lang="de-DE" dirty="0"/>
              <a:t>Aktuelle Satzung</a:t>
            </a:r>
          </a:p>
          <a:p>
            <a:r>
              <a:rPr lang="de-DE" dirty="0"/>
              <a:t>Rechenschaftsbericht des Vorstandes, aus dem zweifelsfrei hervorgeht, dass die Mittel des Vereins zum größten Teil für den Satzungsmäßigen Zweck ausgegeben wurden</a:t>
            </a:r>
          </a:p>
          <a:p>
            <a:r>
              <a:rPr lang="de-DE" dirty="0"/>
              <a:t>Einnahmen / Überschussrechnung</a:t>
            </a:r>
          </a:p>
          <a:p>
            <a:r>
              <a:rPr lang="de-DE" dirty="0"/>
              <a:t>Vermögensübersicht</a:t>
            </a:r>
          </a:p>
          <a:p>
            <a:r>
              <a:rPr lang="de-DE" dirty="0"/>
              <a:t>Rücklagenaufstellung</a:t>
            </a:r>
          </a:p>
          <a:p>
            <a:pPr marL="0" indent="0">
              <a:buNone/>
            </a:pPr>
            <a:br>
              <a:rPr lang="de-DE" dirty="0"/>
            </a:br>
            <a:r>
              <a:rPr lang="de-DE" dirty="0"/>
              <a:t>Bei Vereinen über 5.000 € Einnahmen im Jahr, sollte ein fachlich versierter  Steuerberater beauftragt werden</a:t>
            </a:r>
          </a:p>
        </p:txBody>
      </p:sp>
    </p:spTree>
    <p:extLst>
      <p:ext uri="{BB962C8B-B14F-4D97-AF65-F5344CB8AC3E}">
        <p14:creationId xmlns:p14="http://schemas.microsoft.com/office/powerpoint/2010/main" val="10111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C7428-F544-451D-8346-B0E2385AD137}"/>
              </a:ext>
            </a:extLst>
          </p:cNvPr>
          <p:cNvSpPr>
            <a:spLocks noGrp="1"/>
          </p:cNvSpPr>
          <p:nvPr>
            <p:ph type="title"/>
          </p:nvPr>
        </p:nvSpPr>
        <p:spPr/>
        <p:txBody>
          <a:bodyPr/>
          <a:lstStyle/>
          <a:p>
            <a:r>
              <a:rPr lang="de-DE" dirty="0"/>
              <a:t>Rücklagen</a:t>
            </a:r>
            <a:endParaRPr lang="en-DE" dirty="0"/>
          </a:p>
        </p:txBody>
      </p:sp>
      <p:sp>
        <p:nvSpPr>
          <p:cNvPr id="3" name="Inhaltsplatzhalter 2">
            <a:extLst>
              <a:ext uri="{FF2B5EF4-FFF2-40B4-BE49-F238E27FC236}">
                <a16:creationId xmlns:a16="http://schemas.microsoft.com/office/drawing/2014/main" id="{9E58152D-E20E-4D59-A588-0C12A8F798C0}"/>
              </a:ext>
            </a:extLst>
          </p:cNvPr>
          <p:cNvSpPr>
            <a:spLocks noGrp="1"/>
          </p:cNvSpPr>
          <p:nvPr>
            <p:ph idx="1"/>
          </p:nvPr>
        </p:nvSpPr>
        <p:spPr/>
        <p:txBody>
          <a:bodyPr>
            <a:normAutofit/>
          </a:bodyPr>
          <a:lstStyle/>
          <a:p>
            <a:pPr marL="0" indent="0">
              <a:buNone/>
            </a:pPr>
            <a:r>
              <a:rPr lang="de-DE" dirty="0"/>
              <a:t>Ein gemeinnütziger Verein muss seine Mittel grundsätzlich </a:t>
            </a:r>
            <a:r>
              <a:rPr lang="de-DE" b="1" dirty="0"/>
              <a:t>zeitnah (2 Jahre)</a:t>
            </a:r>
            <a:r>
              <a:rPr lang="de-DE" dirty="0"/>
              <a:t> für seine steuerbegünstigten </a:t>
            </a:r>
            <a:r>
              <a:rPr lang="de-DE" b="1" dirty="0"/>
              <a:t>satzungsmäßigen Zwecke</a:t>
            </a:r>
            <a:r>
              <a:rPr lang="de-DE" dirty="0"/>
              <a:t> verwenden. </a:t>
            </a:r>
          </a:p>
          <a:p>
            <a:r>
              <a:rPr lang="de-DE" dirty="0"/>
              <a:t>Freie Rücklagen</a:t>
            </a:r>
          </a:p>
          <a:p>
            <a:pPr lvl="1"/>
            <a:r>
              <a:rPr lang="de-DE" dirty="0"/>
              <a:t>Ideeller Tätigkeitsbereich: 10 % der Einnahmen</a:t>
            </a:r>
          </a:p>
          <a:p>
            <a:pPr lvl="1"/>
            <a:r>
              <a:rPr lang="de-DE" dirty="0"/>
              <a:t>Vermögensverwaltung: 1/3 des Überschusses</a:t>
            </a:r>
          </a:p>
          <a:p>
            <a:pPr lvl="1"/>
            <a:r>
              <a:rPr lang="de-DE" dirty="0"/>
              <a:t>Zweckbetreib: 10 % des Überschusses</a:t>
            </a:r>
          </a:p>
          <a:p>
            <a:pPr lvl="1"/>
            <a:r>
              <a:rPr lang="de-DE" dirty="0"/>
              <a:t>Wirtschaftlicher Geschäftsbetrieb: 10 % des Überschusses</a:t>
            </a:r>
          </a:p>
          <a:p>
            <a:r>
              <a:rPr lang="de-DE" dirty="0"/>
              <a:t>Zweckgebundene Rücklagen (alles darüber hinaus)</a:t>
            </a:r>
          </a:p>
          <a:p>
            <a:pPr lvl="1"/>
            <a:r>
              <a:rPr lang="de-DE" dirty="0"/>
              <a:t>Hierfür muss die Mittelverwendung oder deren Planung als Mittelverwendungsplan mitgeliefert werden</a:t>
            </a:r>
            <a:endParaRPr lang="en-DE" dirty="0"/>
          </a:p>
        </p:txBody>
      </p:sp>
    </p:spTree>
    <p:extLst>
      <p:ext uri="{BB962C8B-B14F-4D97-AF65-F5344CB8AC3E}">
        <p14:creationId xmlns:p14="http://schemas.microsoft.com/office/powerpoint/2010/main" val="41450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DFD74-ED99-4B47-A717-72BB5991A68A}"/>
              </a:ext>
            </a:extLst>
          </p:cNvPr>
          <p:cNvSpPr>
            <a:spLocks noGrp="1"/>
          </p:cNvSpPr>
          <p:nvPr>
            <p:ph type="title"/>
          </p:nvPr>
        </p:nvSpPr>
        <p:spPr/>
        <p:txBody>
          <a:bodyPr/>
          <a:lstStyle/>
          <a:p>
            <a:r>
              <a:rPr lang="de-DE" dirty="0"/>
              <a:t>Kassenprüfung und Entlastung</a:t>
            </a:r>
            <a:endParaRPr lang="en-DE" dirty="0"/>
          </a:p>
        </p:txBody>
      </p:sp>
      <p:sp>
        <p:nvSpPr>
          <p:cNvPr id="3" name="Inhaltsplatzhalter 2">
            <a:extLst>
              <a:ext uri="{FF2B5EF4-FFF2-40B4-BE49-F238E27FC236}">
                <a16:creationId xmlns:a16="http://schemas.microsoft.com/office/drawing/2014/main" id="{E69591FF-FBBA-4E80-AFE3-8074F5206258}"/>
              </a:ext>
            </a:extLst>
          </p:cNvPr>
          <p:cNvSpPr>
            <a:spLocks noGrp="1"/>
          </p:cNvSpPr>
          <p:nvPr>
            <p:ph idx="1"/>
          </p:nvPr>
        </p:nvSpPr>
        <p:spPr/>
        <p:txBody>
          <a:bodyPr/>
          <a:lstStyle/>
          <a:p>
            <a:pPr marL="0" indent="0">
              <a:buNone/>
            </a:pPr>
            <a:r>
              <a:rPr lang="de-DE" dirty="0"/>
              <a:t>Die Arbeit des Schatzmeisters wird durch die Kassenprüfer überprüft. Die Kassenprüfung ist aber trotzdem keine Pflicht im Verein.</a:t>
            </a:r>
          </a:p>
          <a:p>
            <a:pPr marL="0" indent="0">
              <a:buNone/>
            </a:pPr>
            <a:r>
              <a:rPr lang="de-DE" dirty="0"/>
              <a:t>Die Aufgaben der Kassenprüfer sind nicht im Gesetz verankert.</a:t>
            </a:r>
          </a:p>
          <a:p>
            <a:pPr marL="0" indent="0">
              <a:buNone/>
            </a:pPr>
            <a:r>
              <a:rPr lang="de-DE" dirty="0"/>
              <a:t>Die Kassenprüfer prüfen die Vollständigkeit der Buchhaltung und der Beleghaltung. Sie prüfen, ob alle Buchungen den richtigen Konten zugeordnet wurden.</a:t>
            </a:r>
          </a:p>
          <a:p>
            <a:pPr marL="0" indent="0">
              <a:buNone/>
            </a:pPr>
            <a:r>
              <a:rPr lang="de-DE" dirty="0"/>
              <a:t>Die Kassenprüfer schlagen in der Regel die Entlastung der Vorstandschaft in der Hauptversammlung vor.</a:t>
            </a:r>
          </a:p>
        </p:txBody>
      </p:sp>
    </p:spTree>
    <p:extLst>
      <p:ext uri="{BB962C8B-B14F-4D97-AF65-F5344CB8AC3E}">
        <p14:creationId xmlns:p14="http://schemas.microsoft.com/office/powerpoint/2010/main" val="27392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9C5BF-93D6-4AB7-BB4D-962E1072891F}"/>
              </a:ext>
            </a:extLst>
          </p:cNvPr>
          <p:cNvSpPr>
            <a:spLocks noGrp="1"/>
          </p:cNvSpPr>
          <p:nvPr>
            <p:ph type="title"/>
          </p:nvPr>
        </p:nvSpPr>
        <p:spPr/>
        <p:txBody>
          <a:bodyPr/>
          <a:lstStyle/>
          <a:p>
            <a:r>
              <a:rPr lang="de-DE" dirty="0"/>
              <a:t>Vereinsarten</a:t>
            </a:r>
            <a:endParaRPr lang="en-DE" dirty="0"/>
          </a:p>
        </p:txBody>
      </p:sp>
      <p:sp>
        <p:nvSpPr>
          <p:cNvPr id="5" name="Inhaltsplatzhalter 4">
            <a:extLst>
              <a:ext uri="{FF2B5EF4-FFF2-40B4-BE49-F238E27FC236}">
                <a16:creationId xmlns:a16="http://schemas.microsoft.com/office/drawing/2014/main" id="{FED763D5-7F67-4A79-AB0D-D50E108B4F2D}"/>
              </a:ext>
            </a:extLst>
          </p:cNvPr>
          <p:cNvSpPr>
            <a:spLocks noGrp="1"/>
          </p:cNvSpPr>
          <p:nvPr>
            <p:ph idx="1"/>
          </p:nvPr>
        </p:nvSpPr>
        <p:spPr>
          <a:xfrm>
            <a:off x="545433" y="1437333"/>
            <a:ext cx="5097379" cy="3567803"/>
          </a:xfrm>
          <a:solidFill>
            <a:srgbClr val="84B4EA"/>
          </a:solidFill>
        </p:spPr>
        <p:txBody>
          <a:bodyPr/>
          <a:lstStyle/>
          <a:p>
            <a:pPr marL="0" indent="0">
              <a:buNone/>
            </a:pPr>
            <a:r>
              <a:rPr lang="de-DE" b="1" dirty="0"/>
              <a:t>Nicht eingetragener Verein</a:t>
            </a:r>
          </a:p>
          <a:p>
            <a:pPr>
              <a:buFontTx/>
              <a:buChar char="-"/>
            </a:pPr>
            <a:r>
              <a:rPr lang="de-DE" dirty="0"/>
              <a:t>Alle Mitglieder sind voll haftbar</a:t>
            </a:r>
          </a:p>
          <a:p>
            <a:pPr>
              <a:buFontTx/>
              <a:buChar char="-"/>
            </a:pPr>
            <a:r>
              <a:rPr lang="de-DE" dirty="0"/>
              <a:t>Keine Juristische Person</a:t>
            </a:r>
          </a:p>
          <a:p>
            <a:pPr>
              <a:buFontTx/>
              <a:buChar char="-"/>
            </a:pPr>
            <a:r>
              <a:rPr lang="de-DE" dirty="0"/>
              <a:t>Ist ab 5.000 € steuerpflichtig</a:t>
            </a:r>
          </a:p>
          <a:p>
            <a:pPr>
              <a:buFontTx/>
              <a:buChar char="-"/>
            </a:pPr>
            <a:r>
              <a:rPr lang="de-DE" dirty="0"/>
              <a:t>Ist eine BGB Gesellschaft</a:t>
            </a:r>
          </a:p>
          <a:p>
            <a:pPr>
              <a:buFontTx/>
              <a:buChar char="-"/>
            </a:pPr>
            <a:endParaRPr lang="en-DE" dirty="0"/>
          </a:p>
        </p:txBody>
      </p:sp>
      <p:sp>
        <p:nvSpPr>
          <p:cNvPr id="7" name="Inhaltsplatzhalter 4">
            <a:extLst>
              <a:ext uri="{FF2B5EF4-FFF2-40B4-BE49-F238E27FC236}">
                <a16:creationId xmlns:a16="http://schemas.microsoft.com/office/drawing/2014/main" id="{D34246F8-8D05-47B3-9589-CE07B9FB77EC}"/>
              </a:ext>
            </a:extLst>
          </p:cNvPr>
          <p:cNvSpPr txBox="1">
            <a:spLocks/>
          </p:cNvSpPr>
          <p:nvPr/>
        </p:nvSpPr>
        <p:spPr>
          <a:xfrm>
            <a:off x="6629398" y="1437334"/>
            <a:ext cx="5017169" cy="3567803"/>
          </a:xfrm>
          <a:prstGeom prst="rect">
            <a:avLst/>
          </a:prstGeom>
          <a:solidFill>
            <a:srgbClr val="EDAF1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65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t>Eingetragener Verein (e.V.)</a:t>
            </a:r>
          </a:p>
          <a:p>
            <a:pPr>
              <a:buFontTx/>
              <a:buChar char="-"/>
            </a:pPr>
            <a:r>
              <a:rPr lang="de-DE" dirty="0"/>
              <a:t>Der Verein haftet mit dem Vereinsvermögen</a:t>
            </a:r>
          </a:p>
          <a:p>
            <a:pPr>
              <a:buFontTx/>
              <a:buChar char="-"/>
            </a:pPr>
            <a:r>
              <a:rPr lang="de-DE" dirty="0"/>
              <a:t>Der Verein ist eine juristische Person, kann klagen oder verklagt werden</a:t>
            </a:r>
          </a:p>
          <a:p>
            <a:pPr>
              <a:buFontTx/>
              <a:buChar char="-"/>
            </a:pPr>
            <a:r>
              <a:rPr lang="de-DE" dirty="0"/>
              <a:t>Ist ab 5.000 € steuerpflichtig</a:t>
            </a:r>
          </a:p>
          <a:p>
            <a:pPr>
              <a:buFontTx/>
              <a:buChar char="-"/>
            </a:pPr>
            <a:endParaRPr lang="en-DE" dirty="0"/>
          </a:p>
        </p:txBody>
      </p:sp>
      <p:sp>
        <p:nvSpPr>
          <p:cNvPr id="9" name="Textfeld 8">
            <a:extLst>
              <a:ext uri="{FF2B5EF4-FFF2-40B4-BE49-F238E27FC236}">
                <a16:creationId xmlns:a16="http://schemas.microsoft.com/office/drawing/2014/main" id="{2BCD812B-45FB-4E8F-8B60-D394E8E4E97B}"/>
              </a:ext>
            </a:extLst>
          </p:cNvPr>
          <p:cNvSpPr txBox="1"/>
          <p:nvPr/>
        </p:nvSpPr>
        <p:spPr>
          <a:xfrm>
            <a:off x="248652" y="5005136"/>
            <a:ext cx="11694695" cy="1384995"/>
          </a:xfrm>
          <a:prstGeom prst="rect">
            <a:avLst/>
          </a:prstGeom>
          <a:solidFill>
            <a:srgbClr val="92D050"/>
          </a:solidFill>
        </p:spPr>
        <p:txBody>
          <a:bodyPr wrap="square" rtlCol="0">
            <a:spAutoFit/>
          </a:bodyPr>
          <a:lstStyle/>
          <a:p>
            <a:pPr algn="ctr"/>
            <a:r>
              <a:rPr lang="de-DE" sz="2800" b="1" dirty="0">
                <a:solidFill>
                  <a:srgbClr val="575656"/>
                </a:solidFill>
                <a:latin typeface="Open Sans" panose="020B0606030504020204" pitchFamily="34" charset="0"/>
              </a:rPr>
              <a:t>Freigestellter Verein</a:t>
            </a:r>
          </a:p>
          <a:p>
            <a:pPr algn="ctr"/>
            <a:r>
              <a:rPr lang="de-DE" sz="2800" dirty="0">
                <a:solidFill>
                  <a:srgbClr val="575656"/>
                </a:solidFill>
                <a:latin typeface="Open Sans" panose="020B0606030504020204" pitchFamily="34" charset="0"/>
              </a:rPr>
              <a:t>Diese Vereine haben einen großen Steuerlichen Vorteil</a:t>
            </a:r>
          </a:p>
          <a:p>
            <a:pPr algn="ctr"/>
            <a:r>
              <a:rPr lang="de-DE" sz="2800" dirty="0">
                <a:solidFill>
                  <a:srgbClr val="575656"/>
                </a:solidFill>
                <a:latin typeface="Open Sans" panose="020B0606030504020204" pitchFamily="34" charset="0"/>
              </a:rPr>
              <a:t>Steuerfreigrenze: Einnahmen 35.000 € bei Gewinn von 5.000 €</a:t>
            </a:r>
          </a:p>
        </p:txBody>
      </p:sp>
    </p:spTree>
    <p:extLst>
      <p:ext uri="{BB962C8B-B14F-4D97-AF65-F5344CB8AC3E}">
        <p14:creationId xmlns:p14="http://schemas.microsoft.com/office/powerpoint/2010/main" val="5360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fade">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bg/>
                                          </p:spTgt>
                                        </p:tgtEl>
                                        <p:attrNameLst>
                                          <p:attrName>style.visibility</p:attrName>
                                        </p:attrNameLst>
                                      </p:cBhvr>
                                      <p:to>
                                        <p:strVal val="visible"/>
                                      </p:to>
                                    </p:set>
                                    <p:animEffect transition="in" filter="fade">
                                      <p:cBhvr>
                                        <p:cTn id="62" dur="500"/>
                                        <p:tgtEl>
                                          <p:spTgt spid="9">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80FE6-C495-414D-8F95-0B090A31E107}"/>
              </a:ext>
            </a:extLst>
          </p:cNvPr>
          <p:cNvSpPr>
            <a:spLocks noGrp="1"/>
          </p:cNvSpPr>
          <p:nvPr>
            <p:ph type="title"/>
          </p:nvPr>
        </p:nvSpPr>
        <p:spPr/>
        <p:txBody>
          <a:bodyPr/>
          <a:lstStyle/>
          <a:p>
            <a:r>
              <a:rPr lang="de-DE" dirty="0"/>
              <a:t>Die kleine Satzungskunde</a:t>
            </a:r>
            <a:endParaRPr lang="en-DE" dirty="0"/>
          </a:p>
        </p:txBody>
      </p:sp>
      <p:sp>
        <p:nvSpPr>
          <p:cNvPr id="3" name="Inhaltsplatzhalter 2">
            <a:extLst>
              <a:ext uri="{FF2B5EF4-FFF2-40B4-BE49-F238E27FC236}">
                <a16:creationId xmlns:a16="http://schemas.microsoft.com/office/drawing/2014/main" id="{9DB536CD-856E-4E36-BA49-6E8C038608C2}"/>
              </a:ext>
            </a:extLst>
          </p:cNvPr>
          <p:cNvSpPr>
            <a:spLocks noGrp="1"/>
          </p:cNvSpPr>
          <p:nvPr>
            <p:ph idx="1"/>
          </p:nvPr>
        </p:nvSpPr>
        <p:spPr>
          <a:xfrm>
            <a:off x="838200" y="1437335"/>
            <a:ext cx="10515600" cy="4828994"/>
          </a:xfrm>
        </p:spPr>
        <p:txBody>
          <a:bodyPr>
            <a:normAutofit/>
          </a:bodyPr>
          <a:lstStyle/>
          <a:p>
            <a:pPr marL="0" indent="0">
              <a:buNone/>
            </a:pPr>
            <a:r>
              <a:rPr lang="de-DE" dirty="0"/>
              <a:t>In der Satzung des Vereins ist geregelt:</a:t>
            </a:r>
          </a:p>
          <a:p>
            <a:r>
              <a:rPr lang="de-DE" dirty="0"/>
              <a:t>Der Satzungszweck - Darlegung der Gemeinnützigkeit</a:t>
            </a:r>
          </a:p>
          <a:p>
            <a:r>
              <a:rPr lang="de-DE" dirty="0"/>
              <a:t>Die Eintragung in das Vereinsregister</a:t>
            </a:r>
          </a:p>
          <a:p>
            <a:r>
              <a:rPr lang="de-DE" dirty="0"/>
              <a:t>Das Innenverhältnis – die Geschäftsführung</a:t>
            </a:r>
          </a:p>
          <a:p>
            <a:pPr lvl="1"/>
            <a:r>
              <a:rPr lang="de-DE" dirty="0"/>
              <a:t>Aufbau und Pflichten des Vorstands (</a:t>
            </a:r>
            <a:r>
              <a:rPr lang="de-DE" dirty="0" err="1"/>
              <a:t>Resortprinzip</a:t>
            </a:r>
            <a:r>
              <a:rPr lang="de-DE" dirty="0"/>
              <a:t>) </a:t>
            </a:r>
          </a:p>
          <a:p>
            <a:pPr lvl="1"/>
            <a:r>
              <a:rPr lang="de-DE" dirty="0"/>
              <a:t>Die Vergütung des Vorstands</a:t>
            </a:r>
          </a:p>
          <a:p>
            <a:pPr lvl="1"/>
            <a:r>
              <a:rPr lang="de-DE" dirty="0"/>
              <a:t>Bestellen und beendigen des Vorstands</a:t>
            </a:r>
          </a:p>
          <a:p>
            <a:r>
              <a:rPr lang="de-DE" dirty="0"/>
              <a:t>Das Außenverhältnis – die Vertretung nach außen</a:t>
            </a:r>
          </a:p>
          <a:p>
            <a:pPr lvl="1"/>
            <a:r>
              <a:rPr lang="de-DE" dirty="0"/>
              <a:t>Die Vertretung des Vereins!!</a:t>
            </a:r>
          </a:p>
          <a:p>
            <a:pPr lvl="1"/>
            <a:r>
              <a:rPr lang="de-DE" dirty="0"/>
              <a:t>Der Bevollmächtigte des Vereins (Steuerberater)</a:t>
            </a:r>
          </a:p>
          <a:p>
            <a:endParaRPr lang="de-DE" dirty="0"/>
          </a:p>
          <a:p>
            <a:endParaRPr lang="en-DE" dirty="0"/>
          </a:p>
        </p:txBody>
      </p:sp>
    </p:spTree>
    <p:extLst>
      <p:ext uri="{BB962C8B-B14F-4D97-AF65-F5344CB8AC3E}">
        <p14:creationId xmlns:p14="http://schemas.microsoft.com/office/powerpoint/2010/main" val="12162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18626-73ED-424A-8EB6-0AAFAB4AC247}"/>
              </a:ext>
            </a:extLst>
          </p:cNvPr>
          <p:cNvSpPr>
            <a:spLocks noGrp="1"/>
          </p:cNvSpPr>
          <p:nvPr>
            <p:ph type="title"/>
          </p:nvPr>
        </p:nvSpPr>
        <p:spPr>
          <a:xfrm>
            <a:off x="838200" y="365125"/>
            <a:ext cx="7918938" cy="662781"/>
          </a:xfrm>
        </p:spPr>
        <p:txBody>
          <a:bodyPr/>
          <a:lstStyle/>
          <a:p>
            <a:r>
              <a:rPr lang="de-DE" sz="3600" dirty="0"/>
              <a:t>Gemeinnützigkeit und Freistellung</a:t>
            </a:r>
            <a:endParaRPr lang="en-DE" sz="3600" dirty="0"/>
          </a:p>
        </p:txBody>
      </p:sp>
      <p:sp>
        <p:nvSpPr>
          <p:cNvPr id="3" name="Inhaltsplatzhalter 2">
            <a:extLst>
              <a:ext uri="{FF2B5EF4-FFF2-40B4-BE49-F238E27FC236}">
                <a16:creationId xmlns:a16="http://schemas.microsoft.com/office/drawing/2014/main" id="{AEF1955B-3FAC-4975-B55B-A68F1ADD5424}"/>
              </a:ext>
            </a:extLst>
          </p:cNvPr>
          <p:cNvSpPr>
            <a:spLocks noGrp="1"/>
          </p:cNvSpPr>
          <p:nvPr>
            <p:ph idx="1"/>
          </p:nvPr>
        </p:nvSpPr>
        <p:spPr>
          <a:xfrm>
            <a:off x="838200" y="1437335"/>
            <a:ext cx="10515600" cy="5055540"/>
          </a:xfrm>
        </p:spPr>
        <p:txBody>
          <a:bodyPr>
            <a:normAutofit lnSpcReduction="10000"/>
          </a:bodyPr>
          <a:lstStyle/>
          <a:p>
            <a:r>
              <a:rPr lang="de-DE" dirty="0"/>
              <a:t>Gemeinnützige Körperschaften (z. B. Vereine) dienen dem Allgemeinwohl und erhalten dafür steuerliche Vorteile</a:t>
            </a:r>
          </a:p>
          <a:p>
            <a:r>
              <a:rPr lang="de-DE" dirty="0"/>
              <a:t>Vereine, die folgende Zwecke verfolgen, können Gemeinnützigkeit beantragen: </a:t>
            </a:r>
          </a:p>
          <a:p>
            <a:pPr lvl="1"/>
            <a:r>
              <a:rPr lang="de-DE" dirty="0"/>
              <a:t>Förderung von Wissenschaft und Forschung</a:t>
            </a:r>
          </a:p>
          <a:p>
            <a:pPr lvl="1"/>
            <a:r>
              <a:rPr lang="de-DE" dirty="0"/>
              <a:t>Förderung von Bildung und Erziehung</a:t>
            </a:r>
          </a:p>
          <a:p>
            <a:pPr lvl="1"/>
            <a:r>
              <a:rPr lang="de-DE" dirty="0"/>
              <a:t>Förderung von Kunst, Kultur und Sport</a:t>
            </a:r>
          </a:p>
          <a:p>
            <a:pPr lvl="1"/>
            <a:r>
              <a:rPr lang="de-DE" dirty="0"/>
              <a:t>Katastrophenhilfe und Humanitäre Hilfe</a:t>
            </a:r>
          </a:p>
          <a:p>
            <a:pPr lvl="1"/>
            <a:r>
              <a:rPr lang="de-DE" dirty="0">
                <a:hlinkClick r:id="rId2"/>
              </a:rPr>
              <a:t>Alle Zwecke des §52 AO (Abs. 2) Nr. 1-25</a:t>
            </a:r>
            <a:endParaRPr lang="de-DE" dirty="0"/>
          </a:p>
          <a:p>
            <a:r>
              <a:rPr lang="de-DE" dirty="0"/>
              <a:t>Die Gemeinnützigkeit muss in regelmäßigen Abständen überprüft werden (Normalfall 3 Jahre bei der Steuererklärung)</a:t>
            </a:r>
          </a:p>
          <a:p>
            <a:r>
              <a:rPr lang="de-DE" dirty="0"/>
              <a:t>Ist ein Verein gemeinnützig, erhält er vom Finanzamt einen „Freistellungsbescheid“</a:t>
            </a:r>
            <a:endParaRPr lang="en-DE" dirty="0"/>
          </a:p>
        </p:txBody>
      </p:sp>
    </p:spTree>
    <p:extLst>
      <p:ext uri="{BB962C8B-B14F-4D97-AF65-F5344CB8AC3E}">
        <p14:creationId xmlns:p14="http://schemas.microsoft.com/office/powerpoint/2010/main" val="42903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18092-12CB-4F89-A8D0-CF2061272D8C}"/>
              </a:ext>
            </a:extLst>
          </p:cNvPr>
          <p:cNvSpPr>
            <a:spLocks noGrp="1"/>
          </p:cNvSpPr>
          <p:nvPr>
            <p:ph type="title"/>
          </p:nvPr>
        </p:nvSpPr>
        <p:spPr/>
        <p:txBody>
          <a:bodyPr/>
          <a:lstStyle/>
          <a:p>
            <a:r>
              <a:rPr lang="de-DE" dirty="0"/>
              <a:t>Vorteile gemeinnütziger Vereine</a:t>
            </a:r>
            <a:endParaRPr lang="en-DE" dirty="0"/>
          </a:p>
        </p:txBody>
      </p:sp>
      <p:sp>
        <p:nvSpPr>
          <p:cNvPr id="3" name="Inhaltsplatzhalter 2">
            <a:extLst>
              <a:ext uri="{FF2B5EF4-FFF2-40B4-BE49-F238E27FC236}">
                <a16:creationId xmlns:a16="http://schemas.microsoft.com/office/drawing/2014/main" id="{D96D7B2A-2698-4732-BFB7-A112938B4568}"/>
              </a:ext>
            </a:extLst>
          </p:cNvPr>
          <p:cNvSpPr>
            <a:spLocks noGrp="1"/>
          </p:cNvSpPr>
          <p:nvPr>
            <p:ph idx="1"/>
          </p:nvPr>
        </p:nvSpPr>
        <p:spPr/>
        <p:txBody>
          <a:bodyPr/>
          <a:lstStyle/>
          <a:p>
            <a:r>
              <a:rPr lang="de-DE" dirty="0"/>
              <a:t>Steuerliche Vorteile für den Verein</a:t>
            </a:r>
          </a:p>
          <a:p>
            <a:r>
              <a:rPr lang="de-DE" dirty="0"/>
              <a:t>Abzugsfähige Quittierung für Spenden </a:t>
            </a:r>
          </a:p>
          <a:p>
            <a:r>
              <a:rPr lang="de-DE" dirty="0"/>
              <a:t>Abzugsfähigkeit für Beiträge bei allen Vereinszwecken außer:</a:t>
            </a:r>
          </a:p>
          <a:p>
            <a:pPr lvl="1"/>
            <a:r>
              <a:rPr lang="de-DE" dirty="0"/>
              <a:t>Förderung des Sports</a:t>
            </a:r>
          </a:p>
          <a:p>
            <a:pPr lvl="1"/>
            <a:r>
              <a:rPr lang="de-DE" dirty="0"/>
              <a:t>Förderung kultureller Betätigungen, die in erster Linie der Freizeitgestaltung dienen</a:t>
            </a:r>
          </a:p>
          <a:p>
            <a:pPr lvl="1"/>
            <a:r>
              <a:rPr lang="de-DE" dirty="0"/>
              <a:t>Förderung der Heimatpflege und Heimatkunde</a:t>
            </a:r>
          </a:p>
          <a:p>
            <a:pPr lvl="1"/>
            <a:r>
              <a:rPr lang="de-DE" dirty="0"/>
              <a:t>Förderung der Jugend und Altenhilfe</a:t>
            </a:r>
          </a:p>
          <a:p>
            <a:pPr lvl="1"/>
            <a:endParaRPr lang="en-DE" dirty="0"/>
          </a:p>
        </p:txBody>
      </p:sp>
    </p:spTree>
    <p:extLst>
      <p:ext uri="{BB962C8B-B14F-4D97-AF65-F5344CB8AC3E}">
        <p14:creationId xmlns:p14="http://schemas.microsoft.com/office/powerpoint/2010/main" val="34622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988CE-B26A-4572-B0CE-9E694BC708BA}"/>
              </a:ext>
            </a:extLst>
          </p:cNvPr>
          <p:cNvSpPr>
            <a:spLocks noGrp="1"/>
          </p:cNvSpPr>
          <p:nvPr>
            <p:ph type="title"/>
          </p:nvPr>
        </p:nvSpPr>
        <p:spPr/>
        <p:txBody>
          <a:bodyPr/>
          <a:lstStyle/>
          <a:p>
            <a:r>
              <a:rPr lang="de-DE" dirty="0"/>
              <a:t>Pflichten des Kassiers</a:t>
            </a:r>
            <a:endParaRPr lang="en-DE" dirty="0"/>
          </a:p>
        </p:txBody>
      </p:sp>
      <p:sp>
        <p:nvSpPr>
          <p:cNvPr id="3" name="Inhaltsplatzhalter 2">
            <a:extLst>
              <a:ext uri="{FF2B5EF4-FFF2-40B4-BE49-F238E27FC236}">
                <a16:creationId xmlns:a16="http://schemas.microsoft.com/office/drawing/2014/main" id="{5A448F0E-232D-4CDE-B176-7CA45770618A}"/>
              </a:ext>
            </a:extLst>
          </p:cNvPr>
          <p:cNvSpPr>
            <a:spLocks noGrp="1"/>
          </p:cNvSpPr>
          <p:nvPr>
            <p:ph idx="1"/>
          </p:nvPr>
        </p:nvSpPr>
        <p:spPr>
          <a:xfrm>
            <a:off x="838199" y="1437334"/>
            <a:ext cx="10415955" cy="5216683"/>
          </a:xfrm>
        </p:spPr>
        <p:txBody>
          <a:bodyPr>
            <a:normAutofit/>
          </a:bodyPr>
          <a:lstStyle/>
          <a:p>
            <a:pPr marL="0" indent="0">
              <a:buNone/>
            </a:pPr>
            <a:r>
              <a:rPr lang="de-DE" dirty="0"/>
              <a:t>Der Schatzmeister ist Teil der Vorstandschaft. Er übernimmt die Finanzverwaltung. Im Einzelnen kümmert er sich um folgende Punkte:</a:t>
            </a:r>
          </a:p>
          <a:p>
            <a:pPr lvl="1"/>
            <a:r>
              <a:rPr lang="de-DE" dirty="0"/>
              <a:t>Zahlungsverkehr Bar und Bank, Beitragswesen</a:t>
            </a:r>
          </a:p>
          <a:p>
            <a:pPr lvl="1"/>
            <a:r>
              <a:rPr lang="de-DE" dirty="0"/>
              <a:t>Beschaffung von Betriebsmitteln und Gerätschaften (evtl. Beschluss)</a:t>
            </a:r>
          </a:p>
          <a:p>
            <a:pPr lvl="1"/>
            <a:r>
              <a:rPr lang="de-DE" dirty="0"/>
              <a:t>Buchhaltung unter Einhalten der Steuervorschriften</a:t>
            </a:r>
          </a:p>
          <a:p>
            <a:pPr lvl="1"/>
            <a:r>
              <a:rPr lang="de-DE" dirty="0"/>
              <a:t>Beleghaltung rechtssichere Aufbewahrung ALLER Belege</a:t>
            </a:r>
          </a:p>
          <a:p>
            <a:pPr lvl="1"/>
            <a:r>
              <a:rPr lang="de-DE" dirty="0"/>
              <a:t>Führen des Anlagenverzeichnisses</a:t>
            </a:r>
          </a:p>
          <a:p>
            <a:pPr lvl="1"/>
            <a:r>
              <a:rPr lang="de-DE" dirty="0"/>
              <a:t>Quittieren von Spenden</a:t>
            </a:r>
          </a:p>
          <a:p>
            <a:pPr lvl="1"/>
            <a:r>
              <a:rPr lang="de-DE" dirty="0"/>
              <a:t>Steuererklärung (unter Zuhilfenahme eines Bevollmächtigten)</a:t>
            </a:r>
          </a:p>
          <a:p>
            <a:pPr lvl="1"/>
            <a:endParaRPr lang="en-DE" dirty="0"/>
          </a:p>
        </p:txBody>
      </p:sp>
    </p:spTree>
    <p:extLst>
      <p:ext uri="{BB962C8B-B14F-4D97-AF65-F5344CB8AC3E}">
        <p14:creationId xmlns:p14="http://schemas.microsoft.com/office/powerpoint/2010/main" val="21481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65470-2121-47AA-81C8-EA7CB75039E1}"/>
              </a:ext>
            </a:extLst>
          </p:cNvPr>
          <p:cNvSpPr>
            <a:spLocks noGrp="1"/>
          </p:cNvSpPr>
          <p:nvPr>
            <p:ph type="title"/>
          </p:nvPr>
        </p:nvSpPr>
        <p:spPr/>
        <p:txBody>
          <a:bodyPr/>
          <a:lstStyle/>
          <a:p>
            <a:r>
              <a:rPr lang="de-DE" dirty="0"/>
              <a:t>Zahlungsverkehr</a:t>
            </a:r>
            <a:endParaRPr lang="en-DE" dirty="0"/>
          </a:p>
        </p:txBody>
      </p:sp>
      <p:sp>
        <p:nvSpPr>
          <p:cNvPr id="3" name="Inhaltsplatzhalter 2">
            <a:extLst>
              <a:ext uri="{FF2B5EF4-FFF2-40B4-BE49-F238E27FC236}">
                <a16:creationId xmlns:a16="http://schemas.microsoft.com/office/drawing/2014/main" id="{38FBBC5E-DF33-4EF9-9A0C-62061AF16025}"/>
              </a:ext>
            </a:extLst>
          </p:cNvPr>
          <p:cNvSpPr>
            <a:spLocks noGrp="1"/>
          </p:cNvSpPr>
          <p:nvPr>
            <p:ph idx="1"/>
          </p:nvPr>
        </p:nvSpPr>
        <p:spPr/>
        <p:txBody>
          <a:bodyPr>
            <a:normAutofit/>
          </a:bodyPr>
          <a:lstStyle/>
          <a:p>
            <a:pPr marL="0" indent="0">
              <a:buNone/>
            </a:pPr>
            <a:r>
              <a:rPr lang="de-DE" dirty="0"/>
              <a:t>Der Kassier erledigt den Zahlungsverkehr des Vereins sowohl bar als auch unbar (Bank). Bei einigen Vereinen wird der Zahlungsverkehr im 4 Augenprinzip durchgeführt. </a:t>
            </a:r>
          </a:p>
          <a:p>
            <a:r>
              <a:rPr lang="de-DE" dirty="0"/>
              <a:t>Barverkehr</a:t>
            </a:r>
          </a:p>
          <a:p>
            <a:pPr lvl="1"/>
            <a:r>
              <a:rPr lang="de-DE" dirty="0"/>
              <a:t>Barzahlungen sollten zeitnah gebucht werden (Tagesfrist)</a:t>
            </a:r>
          </a:p>
          <a:p>
            <a:pPr lvl="1"/>
            <a:r>
              <a:rPr lang="de-DE" dirty="0"/>
              <a:t>Für alle Zahlungen ist ein Kassenbuch zu erstellen (Monatsfrist)</a:t>
            </a:r>
          </a:p>
          <a:p>
            <a:pPr lvl="1"/>
            <a:r>
              <a:rPr lang="de-DE" dirty="0"/>
              <a:t>Negative Barbestände sind unmöglich</a:t>
            </a:r>
          </a:p>
          <a:p>
            <a:r>
              <a:rPr lang="de-DE" dirty="0"/>
              <a:t>Bankgeschäfte</a:t>
            </a:r>
          </a:p>
          <a:p>
            <a:pPr lvl="1"/>
            <a:r>
              <a:rPr lang="de-DE" dirty="0"/>
              <a:t>Für alle Bankgeschäfte müssen Belege vorliegen, dies beinhaltet auch die Sammellastschriften</a:t>
            </a:r>
          </a:p>
          <a:p>
            <a:pPr lvl="1"/>
            <a:r>
              <a:rPr lang="de-DE" dirty="0"/>
              <a:t>Die Zugangsdaten für das Online-Banking sind sicher aufzubewahren</a:t>
            </a:r>
          </a:p>
          <a:p>
            <a:pPr marL="0" indent="0">
              <a:buNone/>
            </a:pPr>
            <a:endParaRPr lang="en-DE" dirty="0"/>
          </a:p>
        </p:txBody>
      </p:sp>
      <p:sp>
        <p:nvSpPr>
          <p:cNvPr id="4" name="Textfeld 3">
            <a:extLst>
              <a:ext uri="{FF2B5EF4-FFF2-40B4-BE49-F238E27FC236}">
                <a16:creationId xmlns:a16="http://schemas.microsoft.com/office/drawing/2014/main" id="{C2F2ACF1-34C8-4976-B16A-B6541A106BDF}"/>
              </a:ext>
            </a:extLst>
          </p:cNvPr>
          <p:cNvSpPr txBox="1"/>
          <p:nvPr/>
        </p:nvSpPr>
        <p:spPr>
          <a:xfrm>
            <a:off x="3098409" y="5940061"/>
            <a:ext cx="5995182" cy="646331"/>
          </a:xfrm>
          <a:prstGeom prst="rect">
            <a:avLst/>
          </a:prstGeom>
          <a:noFill/>
        </p:spPr>
        <p:txBody>
          <a:bodyPr wrap="square" rtlCol="0">
            <a:spAutoFit/>
          </a:bodyPr>
          <a:lstStyle/>
          <a:p>
            <a:r>
              <a:rPr lang="de-DE" sz="3600" dirty="0">
                <a:solidFill>
                  <a:schemeClr val="bg1"/>
                </a:solidFill>
                <a:highlight>
                  <a:srgbClr val="FF0000"/>
                </a:highlight>
              </a:rPr>
              <a:t>KEINE BUCHUNG OHNE BELEG!</a:t>
            </a:r>
            <a:endParaRPr lang="en-DE" sz="3600" dirty="0">
              <a:solidFill>
                <a:schemeClr val="bg1"/>
              </a:solidFill>
              <a:highlight>
                <a:srgbClr val="FF0000"/>
              </a:highlight>
            </a:endParaRPr>
          </a:p>
        </p:txBody>
      </p:sp>
    </p:spTree>
    <p:extLst>
      <p:ext uri="{BB962C8B-B14F-4D97-AF65-F5344CB8AC3E}">
        <p14:creationId xmlns:p14="http://schemas.microsoft.com/office/powerpoint/2010/main" val="23921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B7FD7-FE63-411C-BA13-229609BA3723}"/>
              </a:ext>
            </a:extLst>
          </p:cNvPr>
          <p:cNvSpPr>
            <a:spLocks noGrp="1"/>
          </p:cNvSpPr>
          <p:nvPr>
            <p:ph type="title"/>
          </p:nvPr>
        </p:nvSpPr>
        <p:spPr/>
        <p:txBody>
          <a:bodyPr/>
          <a:lstStyle/>
          <a:p>
            <a:r>
              <a:rPr lang="de-DE" dirty="0"/>
              <a:t>Beschaffung</a:t>
            </a:r>
            <a:endParaRPr lang="en-DE" dirty="0"/>
          </a:p>
        </p:txBody>
      </p:sp>
      <p:sp>
        <p:nvSpPr>
          <p:cNvPr id="3" name="Inhaltsplatzhalter 2">
            <a:extLst>
              <a:ext uri="{FF2B5EF4-FFF2-40B4-BE49-F238E27FC236}">
                <a16:creationId xmlns:a16="http://schemas.microsoft.com/office/drawing/2014/main" id="{838F80A4-E5E3-4A89-8082-0A645A5CA0C1}"/>
              </a:ext>
            </a:extLst>
          </p:cNvPr>
          <p:cNvSpPr>
            <a:spLocks noGrp="1"/>
          </p:cNvSpPr>
          <p:nvPr>
            <p:ph idx="1"/>
          </p:nvPr>
        </p:nvSpPr>
        <p:spPr/>
        <p:txBody>
          <a:bodyPr/>
          <a:lstStyle/>
          <a:p>
            <a:pPr marL="0" indent="0">
              <a:buNone/>
            </a:pPr>
            <a:r>
              <a:rPr lang="de-DE" dirty="0"/>
              <a:t>In der Regel beschafft der Kassier Betriebsmittel und Geräte nach Vorstandsbeschluss.</a:t>
            </a:r>
          </a:p>
          <a:p>
            <a:r>
              <a:rPr lang="de-DE" dirty="0"/>
              <a:t>Das wirtschaftlichste Angebot sollte gewählt werden</a:t>
            </a:r>
          </a:p>
          <a:p>
            <a:r>
              <a:rPr lang="de-DE" dirty="0" err="1"/>
              <a:t>Skontierregeln</a:t>
            </a:r>
            <a:r>
              <a:rPr lang="de-DE" dirty="0"/>
              <a:t> sollten beachtet werden</a:t>
            </a:r>
          </a:p>
          <a:p>
            <a:r>
              <a:rPr lang="de-DE" dirty="0"/>
              <a:t>Bei Beschaffung im Auftrag (z. B. Kassier bestellt für anderen) sollte eine Preisprüfung stattfinden</a:t>
            </a:r>
            <a:endParaRPr lang="en-DE" dirty="0"/>
          </a:p>
        </p:txBody>
      </p:sp>
    </p:spTree>
    <p:extLst>
      <p:ext uri="{BB962C8B-B14F-4D97-AF65-F5344CB8AC3E}">
        <p14:creationId xmlns:p14="http://schemas.microsoft.com/office/powerpoint/2010/main" val="5424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1433</Words>
  <Application>Microsoft Office PowerPoint</Application>
  <PresentationFormat>Breitbild</PresentationFormat>
  <Paragraphs>183</Paragraphs>
  <Slides>25</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Calibri Light</vt:lpstr>
      <vt:lpstr>Open Sans</vt:lpstr>
      <vt:lpstr>Office</vt:lpstr>
      <vt:lpstr>PowerPoint-Präsentation</vt:lpstr>
      <vt:lpstr>Inhalt</vt:lpstr>
      <vt:lpstr>Vereinsarten</vt:lpstr>
      <vt:lpstr>Die kleine Satzungskunde</vt:lpstr>
      <vt:lpstr>Gemeinnützigkeit und Freistellung</vt:lpstr>
      <vt:lpstr>Vorteile gemeinnütziger Vereine</vt:lpstr>
      <vt:lpstr>Pflichten des Kassiers</vt:lpstr>
      <vt:lpstr>Zahlungsverkehr</vt:lpstr>
      <vt:lpstr>Beschaffung</vt:lpstr>
      <vt:lpstr>Buchhaltung</vt:lpstr>
      <vt:lpstr>Ideeller Tätigkeitsbereich</vt:lpstr>
      <vt:lpstr>Beispiele Ideeller Tätigkeitsbereich</vt:lpstr>
      <vt:lpstr>Vermögensverwaltung</vt:lpstr>
      <vt:lpstr>Beispiele Vermögensverwaltung</vt:lpstr>
      <vt:lpstr>Zweckbetrieb</vt:lpstr>
      <vt:lpstr>Beispiele Zweckbetrieb</vt:lpstr>
      <vt:lpstr>Wirtschaftlicher Geschäftsbetrieb</vt:lpstr>
      <vt:lpstr>Beispiele wirts. Geschäftsbetrieb</vt:lpstr>
      <vt:lpstr>Umsatzsteuerpflicht</vt:lpstr>
      <vt:lpstr>Beleghaltung</vt:lpstr>
      <vt:lpstr>Anlagenverzeichnis</vt:lpstr>
      <vt:lpstr>Spenden</vt:lpstr>
      <vt:lpstr>Steuererklärung</vt:lpstr>
      <vt:lpstr>Rücklagen</vt:lpstr>
      <vt:lpstr>Kassenprüfung und Entlastung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Sperl</dc:creator>
  <cp:lastModifiedBy>CHRISTOPH SPERL</cp:lastModifiedBy>
  <cp:revision>372</cp:revision>
  <cp:lastPrinted>2020-11-17T14:20:39Z</cp:lastPrinted>
  <dcterms:created xsi:type="dcterms:W3CDTF">2017-03-14T09:09:30Z</dcterms:created>
  <dcterms:modified xsi:type="dcterms:W3CDTF">2020-11-19T16:30:14Z</dcterms:modified>
</cp:coreProperties>
</file>